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8" r:id="rId1"/>
  </p:sldMasterIdLst>
  <p:notesMasterIdLst>
    <p:notesMasterId r:id="rId26"/>
  </p:notesMasterIdLst>
  <p:sldIdLst>
    <p:sldId id="894" r:id="rId2"/>
    <p:sldId id="895" r:id="rId3"/>
    <p:sldId id="896" r:id="rId4"/>
    <p:sldId id="897" r:id="rId5"/>
    <p:sldId id="898" r:id="rId6"/>
    <p:sldId id="899" r:id="rId7"/>
    <p:sldId id="907" r:id="rId8"/>
    <p:sldId id="908" r:id="rId9"/>
    <p:sldId id="909" r:id="rId10"/>
    <p:sldId id="910" r:id="rId11"/>
    <p:sldId id="911" r:id="rId12"/>
    <p:sldId id="912" r:id="rId13"/>
    <p:sldId id="913" r:id="rId14"/>
    <p:sldId id="914" r:id="rId15"/>
    <p:sldId id="915" r:id="rId16"/>
    <p:sldId id="900" r:id="rId17"/>
    <p:sldId id="901" r:id="rId18"/>
    <p:sldId id="916" r:id="rId19"/>
    <p:sldId id="917" r:id="rId20"/>
    <p:sldId id="918" r:id="rId21"/>
    <p:sldId id="919" r:id="rId22"/>
    <p:sldId id="920" r:id="rId23"/>
    <p:sldId id="902" r:id="rId24"/>
    <p:sldId id="921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9933"/>
    <a:srgbClr val="008000"/>
    <a:srgbClr val="E25092"/>
    <a:srgbClr val="FF0000"/>
    <a:srgbClr val="FFFF99"/>
    <a:srgbClr val="66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6380" autoAdjust="0"/>
  </p:normalViewPr>
  <p:slideViewPr>
    <p:cSldViewPr>
      <p:cViewPr varScale="1">
        <p:scale>
          <a:sx n="60" d="100"/>
          <a:sy n="60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5:41.76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35B048-BAC5-4AB7-8066-EA00A0F1134B}" emma:medium="tactile" emma:mode="ink">
          <msink:context xmlns:msink="http://schemas.microsoft.com/ink/2010/main" type="writingRegion" rotatedBoundingBox="3602,2401 23891,225 25415,14439 5126,16615"/>
        </emma:interpretation>
      </emma:emma>
    </inkml:annotationXML>
    <inkml:traceGroup>
      <inkml:annotationXML>
        <emma:emma xmlns:emma="http://www.w3.org/2003/04/emma" version="1.0">
          <emma:interpretation id="{29873C2F-D5DB-43C7-8979-DCE6057F8F89}" emma:medium="tactile" emma:mode="ink">
            <msink:context xmlns:msink="http://schemas.microsoft.com/ink/2010/main" type="paragraph" rotatedBoundingBox="3602,2401 23891,225 24386,4846 4098,7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4C158D-BC59-4DD6-B29A-2D8A0759093F}" emma:medium="tactile" emma:mode="ink">
              <msink:context xmlns:msink="http://schemas.microsoft.com/ink/2010/main" type="line" rotatedBoundingBox="3602,2401 23891,225 24386,4846 4098,7021"/>
            </emma:interpretation>
          </emma:emma>
        </inkml:annotationXML>
        <inkml:traceGroup>
          <inkml:annotationXML>
            <emma:emma xmlns:emma="http://www.w3.org/2003/04/emma" version="1.0">
              <emma:interpretation id="{8A0F3DE7-7D13-4E7C-95DD-7B7192B015E9}" emma:medium="tactile" emma:mode="ink">
                <msink:context xmlns:msink="http://schemas.microsoft.com/ink/2010/main" type="inkWord" rotatedBoundingBox="3607,2448 5670,2227 5921,4568 3858,4789"/>
              </emma:interpretation>
              <emma:one-of disjunction-type="recognition" id="oneOf0">
                <emma:interpretation id="interp0" emma:lang="en-US" emma:confidence="0.5">
                  <emma:literal>it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0 48 2407 0,'0'0'414'0,"0"0"-69"0,0 0-33 16,0 0 102-16,0 0 10 15,50 0-45-15,43-4-43 0,20 0-63 16,22 0-75-16,22 4-90 16,13-4-49-16,-6-4-31 15,-15 4-44-15,-21 0-311 0,-14-4-333 16,-36 4-102-16,-14 0-347 15</inkml:trace>
          <inkml:trace contextRef="#ctx0" brushRef="#br0" timeOffset="-612.03">-725-1387 1837 0,'0'0'254'0,"14"24"9"0,8 8-39 16,-1 0-67-16,0-4-76 16,8 0-42-16,-29-28-12 0,35 24-3 15,-35-24-11-15,43 8 1 16,-43-8-9-16,28-24-5 0,-6-12 38 15,-15 0 45-15,0-4 41 16,-14 4 19-16,7 36-5 16,-14-36-27-16,14 36-19 0,0 0-58 15,-36-24-10-15,36 24-16 16,-43 4-8-16,43-4 14 0,-35 16-14 16,35-16-7-16,0 0-2 15,-29 36-31-15,29-36-187 0,-7 36-118 16,7-36-293-1,15 44-420-15</inkml:trace>
          <inkml:trace contextRef="#ctx0" brushRef="#br0" timeOffset="-1008.98">-583-364 1548 0,'0'0'485'16,"0"0"-10"-16,0 0-85 0,0 0-68 15,0 0-20-15,0 0-11 16,0 0 15-16,0 0 64 15,0 0 133-15,0 0-38 16,-21 68-100-16,7 12-75 0,7 8-28 16,-8 16-75-16,15-4-73 15,0 4-44-15,0-4-46 0,8-8-15 16,6-8-5-16,-7-12-43 16,7-12-340-16,0-12-517 15,-7-12-33-15,-7-36-55 0,0 0-660 16</inkml:trace>
          <inkml:trace contextRef="#ctx0" brushRef="#br0" timeOffset="-203.13">818-496 1859 0,'-28'-44'252'0,"-1"1"42"0,-14 7-40 16,8 12-65-16,-8 4-67 16,8 8-56-16,-8 12-2 0,8 8 19 15,-8 12 5-15,7 8 3 16,-6 4 47-16,-1 3 18 0,0 9 6 15,1 4 2-15,-1 8-22 16,0 4 28-16,1 4 34 0,6 12 66 16,1 12 17-16,6 4 32 15,8 4-86-15,-1 4-90 16,8-4-21-16,14 0-41 0,0 0-28 16,0-8-24-16,7-4-5 15,-7-12-14-15,15-12-10 0,-8-8-11 16,-7-52-189-16,7 48-207 15,-7-48-63-15,0 0-23 0,0 0-8 16,0 0-103-16,0 0-317 16,50-52-217-16</inkml:trace>
        </inkml:traceGroup>
        <inkml:traceGroup>
          <inkml:annotationXML>
            <emma:emma xmlns:emma="http://www.w3.org/2003/04/emma" version="1.0">
              <emma:interpretation id="{932E181F-C51F-4C35-86AD-6B1EFAB197F0}" emma:medium="tactile" emma:mode="ink">
                <msink:context xmlns:msink="http://schemas.microsoft.com/ink/2010/main" type="inkWord" rotatedBoundingBox="7119,2024 17000,964 17496,5584 7615,6644"/>
              </emma:interpretation>
              <emma:one-of disjunction-type="recognition" id="oneOf1">
                <emma:interpretation id="interp5" emma:lang="en-US" emma:confidence="0.5">
                  <emma:literal>(7×370)</emma:literal>
                </emma:interpretation>
                <emma:interpretation id="interp6" emma:lang="en-US" emma:confidence="0">
                  <emma:literal>(2&gt;70)</emma:literal>
                </emma:interpretation>
                <emma:interpretation id="interp7" emma:lang="en-US" emma:confidence="0">
                  <emma:literal>(4&gt;70)</emma:literal>
                </emma:interpretation>
                <emma:interpretation id="interp8" emma:lang="en-US" emma:confidence="0">
                  <emma:literal>(7×770)</emma:literal>
                </emma:interpretation>
                <emma:interpretation id="interp9" emma:lang="en-US" emma:confidence="0">
                  <emma:literal>(2×370)</emma:literal>
                </emma:interpretation>
              </emma:one-of>
            </emma:emma>
          </inkml:annotationXML>
          <inkml:trace contextRef="#ctx0" brushRef="#br0" timeOffset="1752.23">4487-72 1579 0,'0'0'512'0,"0"0"-31"15,0 0-96-15,0 0-79 0,0 0-27 16,0 0-34-16,0 0-77 16,0 0-90-1,0 0-40-15,-57 24-9 16,14-16 2-16,43-8-9 0,-57-20-10 15,22-4-12-15,21-20-5 16,14-12-13-16,14-4 4 16,21-4-4-16,8 8 7 0,7 12-3 15,14 16 1-15,0 16 18 0,7 16 3 0,14 24 12 16,0 16 47-16,15 16 4 16,0 24 32-1,6 8 31-15,8 4 33 16,7 4 18-16,0-4 28 15,7 0-25-15,0-8-44 0,-15-8-7 0,-6-4-24 16,-15-16-23-16,-20-12-23 16,-8-12-40-16,-64-36 0 0,49 32-21 15,-49-32 17-15,0 0-19 16,0 0-78-16,0 0-214 0,0 0-94 16,0 0-90-1,0 0-23-15,0 0 32 0,0 0-103 16,0 0-348-16</inkml:trace>
          <inkml:trace contextRef="#ctx0" brushRef="#br0" timeOffset="2080.33">5752-795 2656 0,'0'0'332'0,"-28"4"18"16,28-4-13-16,-36 56-11 15,1 4 9-15,-8 8 24 0,0 3 110 16,-6 9-25-16,-8 4-52 16,-7 8-81-16,-7 8-55 0,-8 4-58 15,1 4-43-15,-7-4-47 16,0-8-40-16,6-4-16 0,1-12-29 15,7-4-1-15,14-12-28 16,7-8 11-16,50-56-5 16,-42 60 0-16,42-60-6 0,0 0-127 15,-43 44-188-15,43-44-319 16,0 0-326-16,0 0 74 0,0 0-170 16</inkml:trace>
          <inkml:trace contextRef="#ctx0" brushRef="#br0" timeOffset="3481.01">6556-1271 1157 0,'0'0'180'0,"0"0"42"16,0 0-58-16,0 0-88 0,0 0-2 15,0 0 177-15,14 48 50 16,21 32-30-16,15 24 10 16,7 28-35-16,28 16-66 0,15 4-25 15,21 7-28-15,14 5-42 16,7-8-10-16,15-8-1 0,-8-16-12 16,0-16-33-16,-7-20-6 15,-21-20-10-15,-21-16-4 0,-22-20-3 16,-21-8 17-16,-22-12 152 31,-35-20 74-31,0 0-115 0,0 0-61 16,0 0-37-16,-21-64-17 15,-29 8-23-15,1 20 1 0,-15 4 3 16,-8 16 6-16,-6 24 14 16,-14 24 71-16,-8 20 160 0,-13 20 136 15,-8 24-63-15,0 20-26 0,-7 4-93 0,-7 15-3 16,7-7-30-16,7-4-32 15,7-8-29-15,7-16-44 0,22-12-39 16,7-16 3-16,21-20-24 16,7-8-3-16,50-44 9 0,-42 36-23 15,42-36-61-15,0 0-185 16,0 0-322-16,0 0-282 0,0 0-141 16,0 0-143-16,0 0-412 31</inkml:trace>
          <inkml:trace contextRef="#ctx0" brushRef="#br0" timeOffset="4133.99">8902-372 1586 0,'0'0'297'15,"0"0"-1"-15,-36 28-68 16,36-28-55-16,0 0 32 0,0 0-12 16,0 0-58-16,43 24-47 0,7-24-39 15,14-20-11-15,7-12-33 0,7-4 1 16,7-12-6-16,1-12 6 15,6-7-11 1,1-13 16-16,-15 0 7 16,-7 8 67-16,-14 12 38 0,-14 16 3 15,-15 4-1-15,-28 40-1 16,0 0-48-16,0 0-46 0,0 0 25 0,0 44 93 0,-21 24-30 16,-15 20 15-1,-7 16 35-15,-6 11 84 0,-1 9 11 16,7 12 42-16,-7 4-58 15,15 4-66-15,-1-4-12 0,15-12-24 16,-7 0-66-16,6-8 1 16,1-16-20-16,7-8-18 0,-1-12-32 15,1-12-10-15,14-12 0 16,0-60 0-16,-7 51 7 0,7-51-15 16,0 0-121-16,0 0-259 15,0 0-379-15,0 0-70 0,50-19 33 16,0-17-357-16</inkml:trace>
          <inkml:trace contextRef="#ctx0" brushRef="#br0" timeOffset="4557.4">10630-388 2676 0,'0'0'180'16,"0"0"60"-16,-50 52-26 0,0 20-32 16,0 20-15-16,1 12-38 15,20 8-1-15,1 0-28 0,14-4-14 16,21-8-7-16,14-8-11 16,22-8-5-16,14-16-37 15,21-16-9-15,14-16-4 0,8-16-13 0,-1-20 0 0,1-24 10 16,-8-24-10-16,-6-20-23 15,-8-32-3-15,-7-24-5 16,-21-20 28-16,-15-4-5 16,-21 0 32-16,-14 20-12 0,-28 24-4 15,-29 20 2-15,-21 32-8 16,-36 28 2-16,-21 28-7 0,-7 16 14 16,7 4-17-16,14 12 2 15,21 0-5-15,22-4-15 0,21 0-167 31,15-8-134-31,42-24-48 0,0 0-157 0,0 0-561 0</inkml:trace>
          <inkml:trace contextRef="#ctx0" brushRef="#br0" timeOffset="4869.88">11973-2314 1684 0,'-28'60'143'16,"21"-4"215"-16,21 16 40 0,15 7-43 15,27 25-89-15,16 24-58 16,27 28-36-16,8 12-14 16,7 16 48-16,-1 8 80 15,-6 4 45-15,-22-4-63 0,-14 19 71 16,-28 5-3-16,-22 0-9 15,-35 0-102-15,-29 0-15 0,-28-8-44 16,-21-4-31-16,-22-12-2 16,-21-17-30-16,-7-19-33 0,0-16-52 15,7-24-18-15,7-12 10 16,14-20-26-16,21-16-114 0,8-20-287 16,14-12-385-16,14-16-69 15,7-16 17-15,50-4-567 0</inkml:trace>
          <inkml:trace contextRef="#ctx0" brushRef="#br0" timeOffset="5677.36">3868-1963 1142 0,'0'0'368'0,"0"0"22"16,0 0-48-16,0 0-49 0,0 0-20 16,-14 36-6-16,0 0-30 15,-8 8-62-15,-20 12-28 0,-8 20-20 16,-21 20 2-16,-7 24-1 15,-8 20 6-15,1 12 37 0,0 4-3 16,6 4-28-16,8 4 15 16,15-4 36-16,-1-1-5 15,14 1-69-15,7-8 49 16,8 0 36-16,14-8-25 0,14-4 7 16,0-4-34-16,14-4-45 0,14-4-32 15,1-12 0-15,6-4 14 16,8-9 11-16,7-11 1 0,0-12-30 15,-1-4 11-15,1-8-23 16,0-16-11-16,-15-4-2 0,1-4-17 16,-36-44 9-16,28 48-21 15,-28-48-12-15,36 44 17 16,-36-44-20-16,21 44 11 0,-21-44-3 16,0 0-8-16,0 0 14 15,36 44-17-15,-36-44 26 0,0 0-13 16,0 0 3-16,0 0 6 15,35 36-26-15,-35-36 21 0,0 0-18 16,0 0 9-16,0 0-5 16,0 0-162-16,0 0-439 0,0 0-609 15,0 0-196-15</inkml:trace>
        </inkml:traceGroup>
        <inkml:traceGroup>
          <inkml:annotationXML>
            <emma:emma xmlns:emma="http://www.w3.org/2003/04/emma" version="1.0">
              <emma:interpretation id="{FE8625BF-EB36-47D1-9FDB-DF43950DEEE7}" emma:medium="tactile" emma:mode="ink">
                <msink:context xmlns:msink="http://schemas.microsoft.com/ink/2010/main" type="inkWord" rotatedBoundingBox="19326,922 23913,430 24140,2549 19553,3041"/>
              </emma:interpretation>
              <emma:one-of disjunction-type="recognition" id="oneOf2">
                <emma:interpretation id="interp10" emma:lang="en-US" emma:confidence="0.5">
                  <emma:literal>is's,</emma:literal>
                </emma:interpretation>
                <emma:interpretation id="interp11" emma:lang="en-US" emma:confidence="0">
                  <emma:literal>isis,</emma:literal>
                </emma:interpretation>
                <emma:interpretation id="interp12" emma:lang="en-US" emma:confidence="0">
                  <emma:literal>i's,</emma:literal>
                </emma:interpretation>
                <emma:interpretation id="interp13" emma:lang="en-US" emma:confidence="0">
                  <emma:literal>in's,</emma:literal>
                </emma:interpretation>
                <emma:interpretation id="interp14" emma:lang="en-US" emma:confidence="0">
                  <emma:literal>is's</emma:literal>
                </emma:interpretation>
              </emma:one-of>
            </emma:emma>
          </inkml:annotationXML>
          <inkml:trace contextRef="#ctx0" brushRef="#br1" timeOffset="25000.01">14945-2474 2183 0,'0'0'306'0,"0"0"-33"16,0 0-47-16,0 0-2 0,0 0-11 15,15 60-34-15,6 12-24 16,0 8-17-16,15 4-64 16,-8 4-33-16,1-1-21 15,-1-3-11-15,1-4-28 0,-8-8-200 16,-7-16-198-16,0-8-407 15,-7-16-456-15</inkml:trace>
          <inkml:trace contextRef="#ctx0" brushRef="#br1" timeOffset="25224.37">15038-2954 2982 0,'0'0'175'16,"0"0"-28"-16,0 0-72 15,0 0-39-15,0 0-24 16,0 0-82-16,0 0-234 0,0 0-408 16,57 20-317-16</inkml:trace>
          <inkml:trace contextRef="#ctx0" brushRef="#br1" timeOffset="25492.18">16062-2746 2369 0,'0'0'281'0,"0"0"-48"0,-43-32-67 16,-7 4-60-16,8 12-54 15,-8 8-35-15,0 8-14 0,0 8-7 16,-14 12 10-16,7 20 0 0,1 16-3 16,6 20 14-16,0 0 28 15,14 20-11 1,8 4 3-16,7 0-9 0,6 0-13 16,8-5-11-16,14-3-4 0,1-16-20 15,6-4-160-15,-7-16-266 16,14-8-449-16</inkml:trace>
          <inkml:trace contextRef="#ctx0" brushRef="#br1" timeOffset="24625.02">17270-2110 1758 0,'0'0'475'15,"-42"39"-47"-15,42-39-4 16,-36 60-77-16,8-4-76 0,-15 8-62 16,-14 4-75-16,-28 12-61 15,0 0-43-15,-15 4-112 0,-7 0-312 16,-6 4-472-16</inkml:trace>
          <inkml:trace contextRef="#ctx0" brushRef="#br1" timeOffset="24218.81">19183-2662 1409 0,'0'0'365'0,"0"0"68"0,14 56-95 16,-14-4-38-16,-14 12-98 15,0 4-82-15,-8 0 3 16,1-4-20-16,0-8 0 0,-8 0-10 16,1-12-17-16,-8 0-16 15,-13-1-33-15,-8-11-14 0,-14 0-13 16,-8-8-3-16,-6-12-24 15,7-8-22-15,0-8-24 0,7-8-36 16,7-8 21-16,14-4 23 16,14-8 27-16,8-4 10 0,28 36 4 15,-29-31-4-15,29 31 5 16,0 0 2-16,0 0 11 0,0 0 12 16,0 0-2-16,29 35 5 15,-8 9 1-15,-7 8-1 16,-14-8 11-16,0 8 19 0,-7 0 15 15,-14-16-2-15,-15 0-17 0,-13 0-25 16,-15-4 2-16,-8-12-11 16,1-12-42-16,7-4-36 0,0-12-25 15,15-8-29-15,13-20-2 16,22-12-14-16,14-8 14 0,14 0 45 16,22 0 64-16,-1 12 1 15,-35 44-8-15,50-40 28 16,-50 40 13-1,50 0 54-15,-50 0 105 0,21 40 50 16,-21 4-3-16,-28 8-20 16,-8 0-74-16,-21 8-52 0,0-8-27 15,-14 4-22-15,7-8-7 16,-7-8-15-16,0-8-104 0,14-12-128 16,-7-12-218-16,14-12-473 15</inkml:trace>
          <inkml:trace contextRef="#ctx0" brushRef="#br1" timeOffset="24406.29">18387-2598 2005 0,'64'-16'224'16,"0"0"-53"-16,0 0-78 0,-8 0-34 15,-6 8-44-15,-7 4-221 16,-43 4-374-16,0 0-178 0</inkml:trace>
          <inkml:trace contextRef="#ctx0" brushRef="#br1" timeOffset="23634.31">19439-2126 1102 0,'0'0'394'0,"28"8"118"0,-28-8-53 16,29 32-82-16,-1-1-69 15,-6 9-42-15,6-4-44 16,0 16 1-16,-6-12-33 16,-1 12-20-16,-7 4 34 0,-7 4 15 15,-7-4 17-15,-14 4-54 16,-7 0-78-16,-29 0-60 0,-7 0 5 16,-28-4-105-16,-8-8-309 15,-13-4-174-15,-15-20-35 0,0-8-173 16,14-12-252-16</inkml:trace>
        </inkml:traceGroup>
      </inkml:traceGroup>
    </inkml:traceGroup>
    <inkml:traceGroup>
      <inkml:annotationXML>
        <emma:emma xmlns:emma="http://www.w3.org/2003/04/emma" version="1.0">
          <emma:interpretation id="{D8C8EC94-96E9-4985-B039-840E7B8D19EA}" emma:medium="tactile" emma:mode="ink">
            <msink:context xmlns:msink="http://schemas.microsoft.com/ink/2010/main" type="paragraph" rotatedBoundingBox="5883,6837 18087,7930 17711,12129 5507,11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6323A0-A758-4A82-9C7D-BE844480D12E}" emma:medium="tactile" emma:mode="ink">
              <msink:context xmlns:msink="http://schemas.microsoft.com/ink/2010/main" type="line" rotatedBoundingBox="5883,6837 18087,7930 17711,12129 5507,11036"/>
            </emma:interpretation>
          </emma:emma>
        </inkml:annotationXML>
        <inkml:traceGroup>
          <inkml:annotationXML>
            <emma:emma xmlns:emma="http://www.w3.org/2003/04/emma" version="1.0">
              <emma:interpretation id="{226B2912-F026-4104-999F-483DB21DFECE}" emma:medium="tactile" emma:mode="ink">
                <msink:context xmlns:msink="http://schemas.microsoft.com/ink/2010/main" type="inkWord" rotatedBoundingBox="5883,6837 6777,6917 6476,10284 5581,10204"/>
              </emma:interpretation>
              <emma:one-of disjunction-type="recognition" id="oneOf3">
                <emma:interpretation id="interp15" emma:lang="en-US" emma:confidence="0.5">
                  <emma:literal>{</emma:literal>
                </emma:interpretation>
                <emma:interpretation id="interp16" emma:lang="en-US" emma:confidence="0">
                  <emma:literal>.</emma:literal>
                </emma:interpretation>
                <emma:interpretation id="interp17" emma:lang="en-US" emma:confidence="0">
                  <emma:literal>'</emma:literal>
                </emma:interpretation>
                <emma:interpretation id="interp18" emma:lang="en-US" emma:confidence="0">
                  <emma:literal>}</emma:literal>
                </emma:interpretation>
                <emma:interpretation id="interp1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7007.04">1956 3082 1170 0,'0'0'260'15,"7"-40"15"-15,-7 40-13 16,0 0-51-16,0 0-42 15,0 0-44-15,0 0 0 16,0 0 3-16,0 0 19 0,0 0-35 16,0 0-40-16,0 0-26 15,0 0-19-15,0 0-13 0,-43-24-14 16,8 24 5-16,-8 16 0 16,7 16 14-16,-13 12 13 0,6 12-9 15,-7 12 20-15,7 12-7 16,1 0-1-16,6 4-7 0,15 8 11 15,14 0-6-15,7 4 21 16,7 0 7-16,14-4 10 0,8-5 12 16,-1-3-17-16,8-4 5 15,-1-4 15-15,-6-4 57 16,-15-4 47-16,-7-4 17 0,-7 0-40 16,-21-4-17-16,-1 4-30 15,-20-8-51 1,-8-4-39-16,-7-8-14 0,0 0-2 0,0-12-14 15,57-32 7 1,-57 24 5-16,57-24 13 0,-49-4-6 0,49 4-5 16,-22-44-32-16,22-4-14 15,0 48 11-15,50-64-2 0,0 12 4 16,0 20-21-16,-1 8 50 16,-6 12 5-16,-43 12-15 0,64 4-21 15,-64-4 31-15,64 44 52 16,-21 12 85-16,-22 16 83 15,-7 12 1-15,-7 4-47 0,-14 12 22 16,7 8-26-16,-14 8-48 16,7-4-25-16,-7 8-26 0,7-1-15 15,-1-7-5-15,1-8-2 16,7-12-6-16,7-12-6 0,1-4-9 16,-1-16-6-16,7-8 2 15,0-12 10-15,-14-40-10 0,21 44-8 16,-21-44 1-16,0 0 8 15,36 44 0-15,-36-44-15 0,0 0-12 16,0 0-8-16,0 0 23 16,0 0-7-16,36 32-4 15,-36-32-9-15,49 12 8 0,-49-12 1 16,43 4-12-16,-43-4-8 16,43-4 4-16,-43 4 13 0,49 0-13 15,-49 0-130-15,0 0-342 16,0 0-646-16,43-16-173 0,-43 16-572 15</inkml:trace>
        </inkml:traceGroup>
        <inkml:traceGroup>
          <inkml:annotationXML>
            <emma:emma xmlns:emma="http://www.w3.org/2003/04/emma" version="1.0">
              <emma:interpretation id="{164697F6-7918-4FFC-A3CD-727BFD9FE486}" emma:medium="tactile" emma:mode="ink">
                <msink:context xmlns:msink="http://schemas.microsoft.com/ink/2010/main" type="inkWord" rotatedBoundingBox="9751,8734 11670,8906 11431,11567 9512,11395"/>
              </emma:interpretation>
              <emma:one-of disjunction-type="recognition" id="oneOf4">
                <emma:interpretation id="interp20" emma:lang="en-US" emma:confidence="0.5">
                  <emma:literal>Y</emma:literal>
                </emma:interpretation>
                <emma:interpretation id="interp21" emma:lang="en-US" emma:confidence="0">
                  <emma:literal>y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z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7935.5">5347 4921 935 0,'0'0'529'16,"0"0"-48"-16,7-44-101 0,-7 44-86 16,0 0-61-16,0 0-90 31,0 0-53-31,0 0 69 16,-28 40 27-16,13 20-40 0,8 16-5 15,14 8 30-15,15 4 19 16,20-4-24-16,37 0-71 0,20-8-37 15,15-12-15-15,7-13-23 0,0-15-14 16,0-12 0-16,-8-16 2 16,-13-12-1-16,-15-16 5 0,-14-12-15 15,-21-12 12-15,-7-19-24 16,-15-13 21-16,-6-8-9 16,-8 8 21-16,-14 4 42 0,-7 16 8 15,7 56-10-15,-15-48-11 16,15 48-47-16,0 0 11 0,-64 40-1 15,15 28 40-15,6 20-6 16,15 24 46-16,13 20 51 0,22 15-19 16,22 13 73-16,21 0-14 0,7 0-7 15,14-4 15-15,7 0-32 16,0-8-40 0,-7 4-12-16,-7-8-3 15,-14-4 42-15,-22-9-40 0,-21-7-66 16,-21-20-15-16,-21-12-3 15,-29-20-2-15,-15-20-14 0,-13-16-11 16,-15-24-2-16,1-20 13 16,-15-20 10-16,14-20-11 0,-7-24-16 15,15-20 3-15,6-24 10 16,22-16 4-16,22-7-7 0,27-1 6 16,29 0 5-1,29 4-15-15,21 4 3 0,21 16 4 16,7 8 15-16,15 4-12 15,7 16-15-15,6 8-59 0,1 4-195 16,14 8-347-16,0 4-145 16,-7 12 36-16,0 8 45 0,0 4-232 15,0 4-304-15</inkml:trace>
        </inkml:traceGroup>
        <inkml:traceGroup>
          <inkml:annotationXML>
            <emma:emma xmlns:emma="http://www.w3.org/2003/04/emma" version="1.0">
              <emma:interpretation id="{22AE4E5C-FCDD-466E-92CC-1A025C8B2584}" emma:medium="tactile" emma:mode="ink">
                <msink:context xmlns:msink="http://schemas.microsoft.com/ink/2010/main" type="inkWord" rotatedBoundingBox="12696,8084 18030,8562 17819,10917 12485,10439"/>
              </emma:interpretation>
              <emma:one-of disjunction-type="recognition" id="oneOf5">
                <emma:interpretation id="interp25" emma:lang="en-US" emma:confidence="0.5">
                  <emma:literal>25;</emma:literal>
                </emma:interpretation>
                <emma:interpretation id="interp26" emma:lang="en-US" emma:confidence="0">
                  <emma:literal>253</emma:literal>
                </emma:interpretation>
                <emma:interpretation id="interp27" emma:lang="en-US" emma:confidence="0">
                  <emma:literal>25,</emma:literal>
                </emma:interpretation>
                <emma:interpretation id="interp28" emma:lang="en-US" emma:confidence="0">
                  <emma:literal>-5;</emma:literal>
                </emma:interpretation>
                <emma:interpretation id="interp29" emma:lang="en-US" emma:confidence="0">
                  <emma:literal>253,</emma:literal>
                </emma:interpretation>
              </emma:one-of>
            </emma:emma>
          </inkml:annotationXML>
          <inkml:trace contextRef="#ctx0" brushRef="#br0" timeOffset="13645.03">13445 6428 1816 0,'0'0'371'0,"0"0"-19"0,0 0-63 16,0 0-78-16,-57-8-64 15,8 4-48-15,-8 0-24 16,0 0-24-16,-7-4-3 16,0 0 0-16,0-4-21 0,14-4-6 31,50 16-21-31,-50-28 0 0,50 28-8 16,-7-44 0-16,7 44 3 15,50-32 8-15,14 8-7 0,0 20 4 16,7 8 0-16,-7 16 13 15,-7 8 67-15,-7 8 47 16,-15 8 34-16,-6 4 16 0,-22 4 18 16,-21 0 58-16,-15 0-33 15,29-52 4-15,-85 76 4 16,-8-20-27-16,-6 0-67 0,-8-8-37 16,8-8-85-16,-1-4 37 15,8-4-58-15,13-4-26 16,15-12-312-16,8 0-269 15,56-16-49-15,-57 0-101 0,57 0-442 16</inkml:trace>
          <inkml:trace contextRef="#ctx0" brushRef="#br0" timeOffset="14154.98">13218 5485 2403 0,'0'0'255'0,"0"0"2"16,0 0-65-16,0 0-77 0,0 0 16 16,0 0-36-16,0 0-41 0,0 0-12 15,0 0-14-15,49 20-11 16,-13-8-4-16,7-4-2 15,-1-4-1-15,-6-8 10 16,-36 4 5 0,50-16 73-16,-50 16 37 0,0 0-3 15,0 0-16-15,28-48-6 16,-28 48-32-16,0 0 2 16,-64-20 40-16,0 20 28 0,-7 8-24 15,14 4-47-15,7 0-34 16,50-12 6-16,0 0-41 15,-49 16 2-15,49-16-20 16,0 0 22-16,0 0-17 0,49 12 5 16,8-12 37-16,14-8-33 15,0-8 24-15,-7-8-11 0,-64 24-7 16,72-40 29-16,-72 40 131 16,0 0-34-16,0 0-55 0,0 0-60 15,7-52-7-15,-7 52-17 16,-57-20-107-1,0 20-400-15,-7 12-165 0,-7 8-190 16,0 8-763-16</inkml:trace>
          <inkml:trace contextRef="#ctx0" brushRef="#br0" timeOffset="8350.02">8155 5461 2325 0,'0'0'378'0,"0"0"-25"16,0 0-7-16,0 0 72 16,50 32-76-16,21-16-61 0,15-4-26 15,6 0-40-15,8-1-56 16,-1-3-74-16,-14 0-43 0,-6 4-12 15,-15-4-47-15,-15 0 25 16,-49-8-135-16,50 8-188 0,-50-8-78 16,0 0 54-16,0 0 17 15,-7 40 24-15,-36-4 47 0,-13 12 58 16,-30 4 66 0,-6 4 50-16,-8 4 50 0,1-4 3 0,-1-8 40 15,15-8 76-15,21-12 65 16,21-4 42-16,8-8 5 15,35-16 147-15,0 0-1 0,42 12-79 16,15-12-36-16,21-4 57 16,8-4 5-16,6-4-103 15,-7 0-100-15,8 4-68 0,-8-4 10 16,-7 0-62-16,-6 0-286 0,-8 0-343 16,-15 0-190-16,8-12-658 0</inkml:trace>
          <inkml:trace contextRef="#ctx0" brushRef="#br0" timeOffset="9546.63">10679 4773 1202 0,'0'0'399'0,"0"0"17"16,0 0-64-16,0 0-89 0,0 0-54 15,0 0-44-15,0 0-53 16,0 0-52-16,50-12-25 0,-7-12-17 15,7-8-6-15,-1-12-5 16,1 0-7-16,0-4-3 16,0 12 3-16,-50 36 0 0,50-40 11 15,-50 40 13-15,0 0 13 0,0 0 29 16,0 0 10-16,0 0-10 16,0 0-12-16,0 0-15 15,0 0 11-15,0 0 11 0,0 0-6 31,0 0-26-31,0 0-23 0,-64-24-10 16,-29 20 6-16,-28 16-2 16,-14 8-11-16,-14 8 8 0,0 4 0 15,-1-4 7-15,15 0 8 16,28-4 4-16,22-4 34 16,21-8 6-16,64-12 20 0,0 0-7 15,-57 8-33-15,57-8 8 16,0 0-31-16,0 0 1 15,0 0-2-15,0 0-19 16,0 0-2-16,0 0-3 0,0 0 37 16,-28 64 69-16,14 8 70 15,7 8 37-15,-1 8-22 16,1 8-45-16,0 0-53 0,0 0-38 16,0-4 0-16,0-12-55 15,0-4 4-15,0-17 38 0,0-7-21 16,7-52-26-16,0 0 31 15,-8 48-9-15,8-48-5 16,0 0 6-16,0 0-3 16,0 0-15-16,0 0 0 0,72-72 16 15,13-7-17-15,21 11-5 16,30 8 18-16,20 16-20 16,22 20-4-16,-1 28 19 0,-6 16 38 15,-14 24 27-15,-22 16 190 16,-22 20 60-16,-20 11-31 15,-22 9 17-15,-21 8-15 0,-22 0-35 16,-21-8-72-16,-21 0-60 16,-29-12-25-16,-35-8-19 15,-36-12-41-15,-21-8 26 16,-7-12-20-16,7-8-6 0,14-12-13 16,22-8-12-16,13-4 7 15,29-8-19-15,8 0 20 0,49-8-39 16,0 0-78-16,0 0-220 15,0 0-528-15,0 0-254 16,14-44 11-16,21 0-569 0</inkml:trace>
        </inkml:traceGroup>
      </inkml:traceGroup>
    </inkml:traceGroup>
    <inkml:traceGroup>
      <inkml:annotationXML>
        <emma:emma xmlns:emma="http://www.w3.org/2003/04/emma" version="1.0">
          <emma:interpretation id="{D75F88D0-8080-4A7D-9D24-BDE8F65AA4AD}" emma:medium="tactile" emma:mode="ink">
            <msink:context xmlns:msink="http://schemas.microsoft.com/ink/2010/main" type="paragraph" rotatedBoundingBox="5673,13300 17247,11153 17839,14345 6266,16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F1563-D753-4F02-A2BA-A0EBAA7F428D}" emma:medium="tactile" emma:mode="ink">
              <msink:context xmlns:msink="http://schemas.microsoft.com/ink/2010/main" type="line" rotatedBoundingBox="5673,13300 17247,11153 17839,14345 6265,16493"/>
            </emma:interpretation>
          </emma:emma>
        </inkml:annotationXML>
        <inkml:traceGroup>
          <inkml:annotationXML>
            <emma:emma xmlns:emma="http://www.w3.org/2003/04/emma" version="1.0">
              <emma:interpretation id="{DCF5E0AA-504B-46A8-AF3E-9D598EE1D041}" emma:medium="tactile" emma:mode="ink">
                <msink:context xmlns:msink="http://schemas.microsoft.com/ink/2010/main" type="inkWord" rotatedBoundingBox="5722,13562 6369,13442 6912,16372 6265,16493"/>
              </emma:interpretation>
              <emma:one-of disjunction-type="recognition" id="oneOf6">
                <emma:interpretation id="interp30" emma:lang="en-US" emma:confidence="0.5">
                  <emma:literal>}</emma:literal>
                </emma:interpretation>
                <emma:interpretation id="interp31" emma:lang="en-US" emma:confidence="0">
                  <emma:literal>{</emma:literal>
                </emma:interpretation>
                <emma:interpretation id="interp32" emma:lang="en-US" emma:confidence="0">
                  <emma:literal>'</emma:literal>
                </emma:interpretation>
                <emma:interpretation id="interp33" emma:lang="en-US" emma:confidence="0">
                  <emma:literal>.</emma:literal>
                </emma:interpretation>
                <emma:interpretation id="interp3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0557.01">1721 9650 595 0,'0'0'95'0,"0"0"12"16,0 0 20-16,0 0-33 15,0 0-43-15,0 0 3 0,0 0-42 16,0 0 20-16,0 0-32 16,0 0 0-1,0 0 21-15,0 0-21 0,0 0 19 16,0 0-27-16,0 0 29 16,0 0-21-16,0 0 37 0,0 0 16 15,0 0 25-15,36-24 23 16,-36 24 30-16,0 0-25 15,0 0-24-15,0 0-20 0,0 0 11 16,28-16-39-16,-28 16-15 16,0 0 19-16,36 16 37 0,-36-16 7 15,35 52 56-15,-6 4 30 16,-8 8-12-16,-7 12 31 16,0 12-22-16,-7 8-8 15,0 7-33-15,1 1-22 0,-1 0-17 16,-7-4-27-16,7-4-17 15,0-8-7-15,0-12 29 0,7-8-24 16,0-8-7-16,1-12-6 16,-8-8-9-16,-7-40-3 0,21 32 5 15,-21-32 1-15,0 0-13 16,0 0 11-16,0 0 0 0,0 0 3 16,36-8-21-16,-36 8 3 15,35-40 12-15,-6 0-13 0,-15 4 34 16,-14 8-11-16,0 28 28 15,-7-36-7-15,7 36-17 16,0 0-12-16,-43-20 4 0,0 12-21 16,1 16 17-16,13 20-21 15,-6 12 20-15,-1 12 24 0,15 12 41 16,-7 8 21-16,20 4-35 16,-6 4 17-16,7 4-7 15,0 8 62-15,7 0-37 0,0 4-20 16,7-4-24-16,-7-1 63 15,0 5 45-15,7-8-53 0,0 0 24 16,0-8 3-16,1-8-27 0,-8-8-25 16,7-4 23-16,-7-8-5 0,0 0-3 15,-7-8 6 1,-1 0-8-16,-6 0-30 0,7-8-24 16,-7-4-10-16,7-8-11 15,7-24-13-15,0 0-21 0,0 28 28 16,0-28-12-1,0 0-8-15,0 0 3 0,0 0 4 0,0 0-4 0,0 0-68 16,0 0-330-16,0 0-531 16,0 0-205-16,0 0-609 0</inkml:trace>
        </inkml:traceGroup>
        <inkml:traceGroup>
          <inkml:annotationXML>
            <emma:emma xmlns:emma="http://www.w3.org/2003/04/emma" version="1.0">
              <emma:interpretation id="{8ADD6CCB-BE1C-4339-BF36-013967C0DAF1}" emma:medium="tactile" emma:mode="ink">
                <msink:context xmlns:msink="http://schemas.microsoft.com/ink/2010/main" type="inkWord" rotatedBoundingBox="9897,12517 17247,11153 17724,13724 10374,15087"/>
              </emma:interpretation>
              <emma:one-of disjunction-type="recognition" id="oneOf7">
                <emma:interpretation id="interp35" emma:lang="en-US" emma:confidence="0.5">
                  <emma:literal>2=6;</emma:literal>
                </emma:interpretation>
                <emma:interpretation id="interp36" emma:lang="en-US" emma:confidence="0">
                  <emma:literal>2=6,</emma:literal>
                </emma:interpretation>
                <emma:interpretation id="interp37" emma:lang="en-US" emma:confidence="0">
                  <emma:literal>3=6;</emma:literal>
                </emma:interpretation>
                <emma:interpretation id="interp38" emma:lang="en-US" emma:confidence="0">
                  <emma:literal>2=65</emma:literal>
                </emma:interpretation>
                <emma:interpretation id="interp39" emma:lang="en-US" emma:confidence="0">
                  <emma:literal>2=65,</emma:literal>
                </emma:interpretation>
              </emma:one-of>
            </emma:emma>
          </inkml:annotationXML>
          <inkml:trace contextRef="#ctx0" brushRef="#br0" timeOffset="16124.3">6122 8610 823 0,'0'0'222'16,"0"0"80"-16,0 0-26 0,0 0-15 15,0 0-8-15,-28 20-29 16,28-20-54-16,0 0-27 0,0 0-21 16,-29 24-38-16,29-24-13 15,0 0-13-15,0 0-15 0,0 0-14 16,0 0-8-16,0 0-4 16,0 0-7-16,64-24 1 15,14-12-3-15,-7 1-4 0,8 3-4 16,-1 4 0-16,0 4 0 15,-7 8 0-15,7 0 4 0,-7-4-4 16,8 8 2-16,-15-4 4 16,-7 8-6-16,-8-4-5 0,-49 12 5 15,43-8 3-15,-43 8 13 16,0 0 44-16,0 0-3 0,0 0-5 16,0 0-5-16,0 36 3 15,-21 0-10-15,-15 0-8 16,1 0-5-16,-15 12 8 15,0-1 27-15,-7 13 30 0,-7 8 28 16,-14 12 43-16,0 12-25 16,-15 4 4-16,-6 8-46 0,-15 8-33 15,0-4-25-15,0-4-5 16,15-12-1-16,14-16-1 0,6-16-10 16,23-12 2-16,20-16 9 15,36-32 33-15,0 0-13 0,0 0-15 16,0 0-15-16,0 0-16 15,43-36-3-15,21-4-3 16,28-4-8-16,8 4 8 0,13 8-6 16,-6 8 9-16,7 8 0 15,-8 8-3-15,1 4 8 0,-15 8-11 16,1 0 0-16,-15 8 10 16,-7 4-22-16,-7-4-5 15,-21-4-209-15,-43-8-185 0,50 8-84 16,-50-8-179-16,0 0-434 15</inkml:trace>
          <inkml:trace contextRef="#ctx0" brushRef="#br0" timeOffset="16407.37">7750 9146 2442 0,'0'0'305'0,"0"0"-18"0,0 0-36 16,0 0 3-16,0 0-27 15,78-4-59-15,22 0-51 0,21 4-17 16,7 0 37-16,0 4-40 16,-7 4-46-16,-8-4-33 0,-20 0-4 15,-22 0-14-15,-14 0-43 16,-15 0-172-16,-42-4-115 15,29 0-109-15,-29 0-184 0,0 0-84 16,0 0 15-16,-57 36 77 0</inkml:trace>
          <inkml:trace contextRef="#ctx0" brushRef="#br0" timeOffset="16599">8148 9462 1871 0,'-42'20'470'0,"42"-20"-24"15,0 0-21-15,0 0-54 16,0 0-56-16,78 4-19 0,0-4-69 16,15 0-79-16,-1-8-64 0,7-4-44 15,1 4-21-15,7-4-19 16,-8-4-153-16,-6 4-281 0,-8-8-238 16,0-4-641-16</inkml:trace>
          <inkml:trace contextRef="#ctx0" brushRef="#br0" timeOffset="17605.69">10914 7959 1170 0,'0'0'396'0,"0"0"57"16,0 0-55-16,0 0-112 16,0 0-116-16,0 0-51 15,-28 24 26-15,-29 20-31 0,-21 16 11 16,-8 12-22-16,1 16-19 16,0 12 5-16,-1 8 3 0,8 4-38 15,7-5-14-15,7 5-29 16,14-8-6-16,8-4 1 0,13-8 4 15,8-4-1-15,21-4-6 16,7-8 13-16,21-16 7 16,22-12-7-16,21-8-4 15,7-8-9-15,22-8 15 0,0-16-3 0,-1-20-10 16,1-4-5-16,-15-16 3 16,-7-16 2-1,-21-8 4-15,-14 0-2 0,-22-4 0 16,-14 0-7-16,-21 8 15 15,0 8 14-15,-22 12 10 0,-7 4-4 16,-13 12-5-16,-16 8 12 16,1 8-18-16,-7 12-21 0,7 4 1 15,0 4-10-15,0 4 11 16,14-4-13-16,7 4 8 16,15-4-39-16,35-20-139 0,-29 24-168 15,29-24-172-15,0 0-335 16</inkml:trace>
          <inkml:trace contextRef="#ctx0" brushRef="#br0" timeOffset="18121.18">12905 9210 1451 0,'0'0'484'0,"7"40"-15"15,-7-40-59-15,0 0-116 0,0 0-87 16,-50 36-53-16,-7-16-44 16,8-12-36-16,13-8-15 0,36 0-12 15,-43 0-13-15,43 0-11 16,0 0-32-16,0 0-8 16,0 0 17-16,50-28-9 15,14 12-4-15,0 12 18 0,14 8-17 16,-14 8 6-16,-7 8 3 15,-14 12-1-15,-22 8 18 16,-14 12 3-16,-14 4 39 0,-21 4 33 16,-22 4 40-16,-21 0-34 15,0 0-56-15,-15-4-3 16,-6 0-36-16,0-8 3 0,6-8 3 16,15-8-24-16,14-8-65 15,15-8-187-15,42-20-223 16,0 0-338-16,-22-36-333 0</inkml:trace>
          <inkml:trace contextRef="#ctx0" brushRef="#br0" timeOffset="18461.82">13061 8610 1988 0,'0'0'158'0,"-35"28"41"15,35-28-36-15,0 0-33 16,-14 36-31-16,14-36-13 0,0 0-33 16,21 32 9-16,-21-32 22 15,0 0 11-15,0 0 14 16,35 8-16-16,-35-8-10 0,0 0 115 15,0 0 32-15,0 0-27 16,0 0-12-16,0 0-54 0,0 0-85 16,0 0-23-16,-71-4-9 15,14 12-31-15,15 4-6 16,42-12 4-16,-50 24-247 16,50-24-192-16,0 0-211 0,-21 44-581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7:59.7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28C8D3-155C-4676-98CA-9F3B5ABCA4F6}" emma:medium="tactile" emma:mode="ink">
          <msink:context xmlns:msink="http://schemas.microsoft.com/ink/2010/main" type="writingRegion" rotatedBoundingBox="-6133,2671 -6118,2671 -6118,2686 -6133,2686"/>
        </emma:interpretation>
      </emma:emma>
    </inkml:annotationXML>
    <inkml:traceGroup>
      <inkml:annotationXML>
        <emma:emma xmlns:emma="http://www.w3.org/2003/04/emma" version="1.0">
          <emma:interpretation id="{3886EC21-6F64-429E-BDD2-CD0516504E0B}" emma:medium="tactile" emma:mode="ink">
            <msink:context xmlns:msink="http://schemas.microsoft.com/ink/2010/main" type="paragraph" rotatedBoundingBox="-6133,2671 -6118,2671 -6118,2686 -6133,2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1B4EDD-585C-4F5A-AE25-558A6022BD33}" emma:medium="tactile" emma:mode="ink">
              <msink:context xmlns:msink="http://schemas.microsoft.com/ink/2010/main" type="line" rotatedBoundingBox="-6133,2671 -6118,2671 -6118,2686 -6133,2686"/>
            </emma:interpretation>
          </emma:emma>
        </inkml:annotationXML>
        <inkml:traceGroup>
          <inkml:annotationXML>
            <emma:emma xmlns:emma="http://www.w3.org/2003/04/emma" version="1.0">
              <emma:interpretation id="{AAF44CF6-D60C-41E6-B28A-8352731B6582}" emma:medium="tactile" emma:mode="ink">
                <msink:context xmlns:msink="http://schemas.microsoft.com/ink/2010/main" type="inkWord" rotatedBoundingBox="-6133,2671 -6118,2671 -6118,2686 -6133,2686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0 0 1769 0,'0'0'225'0,"0"0"-18"16,0 0-86-16,0 0-48 15,0 0-49-15,0 0-222 16,0 0-442-16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17:3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10295 4691 1116 0,'0'0'87'0,"0"0"114"16,0 0 60-16,0 0 39 16,0 0-58-16,0 0-67 15,34 10-35-15,12-10-44 0,13-15-44 16,-4-1-29-16,5-6-9 15,-5-4-18-15,4-3 4 16,-8 1-4-16,-13-1 8 0,-4-2-4 16,-9-2-10-16,1 2 18 0,-18 2-8 15,-8 6 7-15,-8 4-5 16,-1 2-6-16,-16 10-13 0,-9 9 25 16,-8 10-2-16,4 5 1 15,-18 11-3-15,14 1-11 0,-9 4 17 16,9-2-10-16,12 0-10 15,13 5 16-15,0-3 3 0,17 3-1 16,17 0-3-16,9 4 16 16,8 1 8-16,12 4 27 0,1-5 27 15,12 1-27-15,-8-3 5 16,-9-2 11-16,5-3-2 16,-22-2-22-16,-4-3 0 0,-12 3-17 15,-9-2-2-15,-13 2-14 16,-12 0-4-16,-18-2-5 0,-3-3 5 15,4-7-11-15,-9-5 7 16,4-2-16-16,5-12-61 0,-1-5-65 16,14-4-88-16,3-3-113 15,26 12-289-15,-25-29-160 0</inkml:trace>
  <inkml:trace contextRef="#ctx0" brushRef="#br0" timeOffset="703.07">11188 4639 718 0,'0'0'122'0,"0"0"12"16,0 0-51-16,0 0-24 0,0 0-52 16,0 0 203-16,0 0-18 15,13 21-80-15,-13-21-47 16,4 43 52-16,5 0 29 0,-1-5-42 16,5 0-1-16,4-2 1 15,8-1-15-15,1-1-28 0,3-6-28 16,5-6-3-16,-8-3-5 15,-1-10-9-15,-8-1-2 0,-17-8-6 16,0 0 10-16,21 2 38 16,-21-2-17-16,26-19-17 0,-18-5-12 15,0-9-10-15,1-10-13 16,-1-7 13-16,1-7-6 0,-1 4-4 16,-8 13-1-1,0 4 18-15,0 8-4 0,0 8-17 16,0 20 3-16,0 0 11 15,0 0-5-15,0 0 1 0,0 0-6 16,0 0-3-16,-8 39 23 16,8 6-10-16,0 2 11 0,0 11 5 15,8 6 21-15,-8 10 5 16,9-5-1-16,-1 12 0 0,1 0 1 16,-1 2 4-16,-3-2-12 15,-1 0-2-15,-4-14 7 0,-4-3 13 16,-5-9-3-16,-4-8-9 15,-4-6-19-15,-8-8-8 16,-9-9-5-16,4-10 4 0,-3-2 4 16,-1-9-9-16,-4-8-7 15,4-10-3-15,8-11 3 0,1-17 0 16,-1-16 4-16,14-13-4 16,3-4 0-16,18-5-4 0,3 0-1 15,14 5-5-15,-1 7 2 16,9 5-74-16,-8 14-183 0,12 0-280 15,-4 12-276-15</inkml:trace>
  <inkml:trace contextRef="#ctx0" brushRef="#br0" timeOffset="1184.53">11997 4793 1298 0,'0'0'51'0,"0"0"83"0,0 0-21 16,0 0-76-16,43-21-15 16,3 2 4-16,5-2 3 15,4-3-25-15,-4-2-13 16,4-5-6-16,-4-5 26 0,-17-2-22 15,-9-5-14-15,-8 2 14 16,-13-1 2-16,-8 8 12 0,-13 6 1 16,0 9-1-16,-17 7-14 15,0 12 11-15,-4 7-4 0,4 7-2 16,1 3 0-16,-6 4 8 0,14 3 2 16,8 5 16-16,0 2-12 15,17 4 26-15,9 6 29 0,8-3-2 16,4 7 74-16,21 3 30 15,-8 2-32-15,8-3-5 0,5 3 0 16,-13 3 25-16,0-6-22 16,-9 1-13-16,-4 0-6 0,-21-1-35 31,-8 3-23-31,-9-2-21 0,-13 0-24 16,-12-6 1-16,-9-1-10 15,-4-8-9-15,0-9-89 0,13-10-169 16,-9-7-280-16,17-14-281 15</inkml:trace>
  <inkml:trace contextRef="#ctx0" brushRef="#br0" timeOffset="1465.76">12857 4008 1828 0,'0'35'176'0,"0"15"140"16,-8 15-12-16,-1 6-56 15,-8 17-73-15,0 7-47 0,-4 13-32 16,0 6-28-16,0 0-24 16,-5-4-22-16,1-10-10 0,-1-10-2 15,10-11-4-15,-1-10-6 16,4-17 0-16,4-11-88 15,1-13-96-15,8-28-144 0,0 0-457 16,0 0-204-16</inkml:trace>
  <inkml:trace contextRef="#ctx0" brushRef="#br0" timeOffset="1653.25">12455 4774 2058 0,'0'0'395'16,"34"-9"-23"-16,-1 6-90 16,14 6-97-16,12-3-65 15,5-3-60-15,8-1-30 0,4-1-17 16,-4 0-23-16,4-2-130 16,-12 0-185-16,-13 5-296 0,-5-8-386 15</inkml:trace>
  <inkml:trace contextRef="#ctx0" brushRef="#br0" timeOffset="2075.1">13107 4891 1538 0,'0'0'366'0,"8"33"-15"15,9-4-66-15,17-8-88 0,0-4-88 16,4-5-55-16,13-5-25 16,0 0-9-16,4-7-5 0,-4-2-15 15,-9-5 10-15,5-5-10 16,-13-10 4-16,-1-4-7 0,-3-7-2 16,-4 0 5-16,-1-10 0 0,-17 7 4 15,-8 5 1 1,0 7-1-16,0 24-9 0,-33-16-2 15,-14 20 3-15,-4 18 1 16,-8 11 11-16,-5 10 29 0,5 12 55 16,4-1-8-16,4 6 9 15,13 0 2-15,13-3-17 0,8 0-10 16,8-7 2-16,9 0-2 0,9-5-16 16,8-7-34-16,16-4 16 15,14-8-18-15,4-5-8 0,4-7-25 16,4-9-227-16,5-10-129 15,-5-9-183-15,5-12-487 0</inkml:trace>
  <inkml:trace contextRef="#ctx0" brushRef="#br0" timeOffset="2796.85">14064 4834 2060 0,'0'0'302'16,"0"0"-72"-16,0 0-87 0,0 0-58 16,-4-26-32-16,4 26-15 15,30-19-4-15,3 9-11 0,1 10 16 16,-8 5 16-16,-1 7 14 16,-25-12 6-16,30 26 3 15,-13 5 48-15,-9 7 19 0,-8 5-21 16,0 5-40-16,-17 2-16 15,0 2-23-15,-4-4-16 0,0-3-14 16,0-5-6-16,-5-4 3 16,9-7-5-16,1-6-7 0,16-23 11 15,0 0-6-15,0 0 11 16,0 0 8-16,0 0-18 0,0 0-16 16,0 0-7-16,0-47-11 15,16-10-35-15,10-5-6 0,16-5 24 16,5 3 22-16,-5 9 10 15,-4 5 0-15,5 12 6 16,-18 9-1-16,-25 29 8 0,34-16 0 16,-34 16-3-16,25 14 15 15,-12 19 23-15,-4 10 44 0,-18 7-8 16,5 0-12-16,-5 5-13 16,1 0-22-16,-1-3 1 0,1-2 0 15,-1-5-13-15,1-7-16 16,0-9 7-16,8-29 3 0,-9 29-1 15,9-29 12-15,0 0 9 16,0 0-30-16,0 0-3 16,9-36-10-16,16-21-15 0,0-10-11 15,13-26-48-15,18-9 8 0,11 4 35 16,-3 12 19-16,-5 13 23 16,-8 23-2-16,-13 4 2 0,4 23 6 15,-16 13 7-15,-5 20 69 16,-21-10 55-16,17 52 58 0,-13 5-11 15,-4 3 13-15,-4 2 17 16,-5-1-38-16,1-3-47 0,0-1 7 16,3-3 59-16,-3 1-77 15,-1-5-75-15,1-7 27 16,-1-5-30-16,1-7-22 0,8-31-53 16,0 26-88-16,0-26-248 15,0 0-156-15,0 0-127 0,0 0-314 16</inkml:trace>
  <inkml:trace contextRef="#ctx0" brushRef="#br0" timeOffset="3631.6">16241 3374 1218 0,'0'0'134'16,"0"0"88"-16,0 0 19 15,17 17 15-15,-25 9 17 0,-5 12-41 16,-21 22-45 0,-8 25 3-16,-18 32 2 0,-3 21 25 15,-9 15-29-15,4 11 46 16,5 7-12-16,12 6 67 0,-4 4 0 15,12 0 27-15,18-5 34 0,8-7-52 16,8-12-41-16,14-19 4 16,7-16-46-16,14-13-57 0,-1-16-27 15,1-12-10-15,8-17-4 16,4-11-52-16,4-8 13 0,-4-12-36 16,4-7 3-16,1-9 7 15,-9-5 4-15,4-5-17 16,-4-5 6-16,-34-2-15 0,29 3-16 15,-29-3 0-15,0 0 2 16,0 0-24-16,0 0 12 0,0 0-77 16,0 0-234-16,0 0-545 15,0 0-324-15,0 0-88 0,34-14-501 0</inkml:trace>
  <inkml:trace contextRef="#ctx0" brushRef="#br0" timeOffset="4954.58">16826 3822 709 0,'0'0'91'15,"0"0"65"-15,0 0 59 0,0 0 8 16,0 0-47-16,0 0-53 16,0 0-22-16,0 0-34 0,0 0 126 15,4 21 19-15,-8 10-1 16,-5 7-70-16,1 8-23 16,-9 4-21-16,0 2 9 0,0 0-16 15,0-2-18-15,0-4-19 16,4-3-14-16,1-1 8 0,-1-4 11 15,4 1-17-15,-8-8-18 16,9-5 3-16,0-5-9 0,8-21-12 16,-9 24-14-16,9-24 11 15,0 0 6-15,0 0-8 0,0 0-4 16,-8 21-1-16,8-21-45 0,0 0-63 16,0 0-104-16,0 0-136 15,0 0-126-15,8-35-45 0,9-1 12 16,0-2 101-16,0-3 111 15</inkml:trace>
  <inkml:trace contextRef="#ctx0" brushRef="#br0" timeOffset="5271.12">16732 3977 612 0,'0'0'163'16,"0"0"45"-16,0-22 43 0,0 22 8 15,0 0-29-15,0 0 0 0,0 0-36 16,0-19-42-16,0 19-35 0,0 0-1 15,0 0-4-15,0 0-22 16,0 0-30-16,0 0-4 0,0 0-22 16,0-12-18-16,0 12 7 15,0 0 0-15,0 0-19 16,0 0-4-16,0 0 12 0,0 0 58 16,0 15-7-16,-8 8 26 15,-5 4-8-15,5 6 18 0,-5 3 0 16,0 7-4-16,-12-3-27 15,8 0-28-15,0 3-11 0,-8-7-11 16,8 0-8-16,4-5 8 0,5-3 13 16,-1-4-43-16,1-2 9 15,8-22-64-15,-9 26-152 0,9-26-147 16,0 0-210-16,0 24-360 16</inkml:trace>
  <inkml:trace contextRef="#ctx0" brushRef="#br0" timeOffset="7776.95">17550 4653 1131 0,'4'-19'321'16,"-4"19"-45"-16,0 0-73 15,0 0 16-15,0 0-84 16,-25-14-70-16,-1 11-22 15,-8 15 29-15,-8 7 15 0,-5 12 11 16,5 7 12-16,-13 12-24 16,4 5-7-16,-4 5-8 0,4-3-25 15,-4 0-27-15,13 0 1 16,0 0-15-16,12-4-5 16,5-6 10-16,16-2 2 0,9-4 24 15,9-3-5-15,20-5-6 16,14-9 6-16,16-5-6 0,13-12-20 15,0-4 3-15,4-6 3 16,-4 1-8-16,-4-10-3 16,-5 0 4-16,-12 5 1 0,-13-5-3 15,-4 5 1-15,-34 7-3 16,26-7-99-16,-26 7-128 0,0 0-254 16,0 0-233-16,0 0-37 15</inkml:trace>
  <inkml:trace contextRef="#ctx0" brushRef="#br0" timeOffset="8204.6">18181 4939 1598 0,'0'0'36'16,"0"0"-22"-16,-38-15 37 0,4 15 77 16,-8 15-49-16,-1 6 2 15,-3 15 16-15,3 9-11 0,-12 7 1 16,13 6 3-16,-5 1-41 16,13-2-2-16,9-2-6 0,0-5-17 15,25-5-19-15,0-7 27 16,17-7 5-16,16-4-18 15,6-13-16-15,11-7 10 0,-3-7-7 16,4-10-6-16,0-9 12 16,4-7-7-16,-5-12-5 0,-3-9 0 15,-5-6 0-15,-8-6-10 0,-8-3 15 16,-14 7 14-16,-7 5 17 16,-14 9-9-16,-4 8-23 0,-16 12 7 15,-5 9-17-15,-13 9 6 16,5 8 0-16,-9 7-46 0,5 2-238 15,3 3-313-15,9 2-84 16</inkml:trace>
  <inkml:trace contextRef="#ctx0" brushRef="#br0" timeOffset="8640.77">18943 4101 1759 0,'22'-15'-14'0,"-22"15"2"16,0 0 30-16,0 0 41 0,12 29 84 15,-12 14 36-15,-4 2-7 16,-9 14 5-16,-4 10 19 0,-8 10 2 15,-9 4-17-15,0 10-33 16,-4 5-43-16,-4 7-43 16,-5-8-24-16,13-1-21 0,0-6 32 15,5-7 24-15,7-6-21 16,10-8-15-16,3-5-4 0,9-12-7 16,9-6-10-1,-1-11-7-15,5-4 11 0,4-7-2 16,-17-24-6-16,34 24-2 15,0-10-4-15,-5-7-6 0,-3 0 0 16,-1-2 8-16,-25-5-8 0,34 0-4 16,-34 0-117-16,25-2-114 15,-25 2-135-15,30-12-251 0,-4-5-239 16</inkml:trace>
  <inkml:trace contextRef="#ctx0" brushRef="#br0" timeOffset="9043.29">19430 5096 1593 0,'-21'-17'44'0,"-13"17"175"16,-4 10 10-16,-4 9-55 0,0 9-38 15,-5 6-53-15,13 4-10 16,-8 7-7-16,12-2-22 15,5-3-14-15,16 8 2 0,1-10-2 16,16 0-17-16,1-2-1 16,12-8 21-16,4-4-11 0,1-7-11 15,8-5 0-15,-5-7-5 16,5-8 6-16,-9-6 3 0,9-8-4 16,-4-14-8-16,4-12-3 15,0-9 0-15,0-8 0 0,-9 1 25 31,-4 4 125-31,-4 10 21 0,-8 4-60 16,-9 8-57-16,0 9-34 16,0 24-17-16,-34-14-1 0,-9 14-6 15,5 12 4-15,-13 7-3 16,5 2-50-16,12 3-117 0,-8-2-161 16,12-1-223-16,5 3-258 15</inkml:trace>
  <inkml:trace contextRef="#ctx0" brushRef="#br0" timeOffset="9387.02">19981 4829 1570 0,'0'26'17'0,"0"3"15"15,0 9 132-15,-8 5 57 16,8 9-31-16,-9 5-28 0,9 5-40 16,-8 3-21-16,8-1 0 15,-9-2 41-15,1-5 3 16,3-5-13-16,-3-6-23 0,4-11-12 16,-1-6-6-16,-3-10 12 15,8-19 33-15,0 0 50 0,0 0 26 16,0 0 20-16,0 0-57 15,0 0-70-15,0 0-51 0,17-36-36 16,13-11-21-16,-5-11-1 16,9-8-16-16,0-8-61 0,12-7-153 15,-3 5-70-15,-5 2-104 16,-4 3-297-16,0 4-496 0</inkml:trace>
  <inkml:trace contextRef="#ctx0" brushRef="#br0" timeOffset="10234.65">21264 4917 1640 0,'0'0'361'0,"0"0"-84"15,0 0-68-15,0 0-30 0,0 0-65 16,-25-14-36-16,25 14-16 16,-21-19-5-16,4 0-25 0,8 0-24 15,9-7-11-15,9-1-10 16,8-4 7-16,17-4 3 0,12-1 7 15,1 5 6-15,4 5-22 16,-1 7 14-16,-7 5-12 0,3 9 0 16,-12 10 17-16,-8 9-7 15,-5 10-9-15,-4 7 24 0,0 9-15 16,-17 8 16-16,-9 7 8 16,1 2-2-16,-18 7 23 0,-3 3-1 15,-5 2-7-15,-17 7-12 16,-4 0 4-16,-13-2-5 0,5-3 30 15,-9-9-2-15,21-7 6 16,-4-5 45-16,12-14-39 16,18-10-3-16,0-5 4 0,25-21-14 15,0 0 10-15,0 0-20 16,0 0 23-16,25 10 17 0,9-10-28 16,21-5-14-16,4-4-2 15,5-1-18-15,4 3-5 0,-5-5-4 16,5 3-8-16,-13-1 2 0,0 0 7 15,-4 6 0-15,-17-3-18 16,-5 2 11-16,-7 0-101 0,-22 5-211 16,0 0-224-1,29-14-460-15</inkml:trace>
  <inkml:trace contextRef="#ctx0" brushRef="#br0" timeOffset="10922.12">22607 4543 1601 0,'0'0'110'15,"0"0"10"-15,-34-9-61 16,-13-1 8-16,-3 6-37 0,-5-8-24 15,4 5-6-15,-9-1 13 16,14 8-2-16,4-4-27 0,8 4 50 16,12 0-55-1,22 0 21-15,-33 21 67 0,16 5 58 16,0 15 42-16,8 9 8 16,5 7-6-16,8 12-30 0,5 2-30 15,-1 3-51-15,1 2 19 16,-1 1 17-16,9-6-35 0,-17 1 6 15,9-1 2-15,-9-4 17 16,0-3 15-16,0-7-48 0,0-7 18 16,0-7-42-16,-9-7-13 15,9-10-8-15,0-26 1 0,-8 24 5 16,8-24 4-16,0 0-8 0,0 0-33 16,0 0-125-1,0 0-171-15,0 0-242 0,17-24-366 16</inkml:trace>
  <inkml:trace contextRef="#ctx0" brushRef="#br0" timeOffset="11140.85">22099 4996 1750 0,'0'0'393'16,"0"0"-5"-16,42-12-89 0,0 5-100 16,13 2-92-16,1 3-53 15,11-3-27-15,1 0-19 0,4 3-89 16,-13-3-325-16,5-5-579 16</inkml:trace>
  <inkml:trace contextRef="#ctx0" brushRef="#br0" timeOffset="11891.4">23679 3893 721 0,'16'-4'103'0,"-16"4"76"16,0 0-18-16,0 0-42 0,0 0 197 15,9 23-4-15,-9 4-59 16,-9 8-54-16,1 3-45 0,0 3-57 15,-9 2-31-15,0-3-29 16,-5 1-20-16,6-6-5 16,-1-1 2-16,0-6-12 0,8-1-2 15,-8-6 8-15,17-21-11 16,0 0-8-16,-17 24-18 0,17-24-34 16,0 0-172-16,0 0-111 15,0 0 6-15,0 0 71 0,-12-29 33 16,12-7-4-16,4-4 81 15,4-8 77-15,9 1 34 0,-8 2 27 16,-1 2 48-16,-8 12 70 16,9 4 30-16,-9 27 3 0,0-23-40 15,0 23-11-15,0 0-48 16,0 0 9-16,0 0 213 16,0 0-8-16,0 0-20 0,-9 31 1 15,1 0 9-15,-1 0-39 16,-8 4-48-16,-4 1-7 0,0 2-40 15,0 3-31-15,-5-6-42 16,1-1-8-16,4-3-9 0,0 0-3 16,-1-8-5-16,14 4-3 15,8-27-30-15,0 0-114 0,-17 21-129 16,17-21-234-16,0 0-306 0</inkml:trace>
  <inkml:trace contextRef="#ctx0" brushRef="#br0" timeOffset="12453.86">24022 3253 964 0,'17'-22'176'0,"-17"22"165"16,0 0-12-16,0 0-76 0,0 0-106 16,0 0-68-16,0 0-25 15,0 0 117-15,25 10 59 0,-4 16-46 16,21 12-48-16,1 22 63 0,-1 18-44 15,13 15-53-15,-4 21 7 16,13 15 2-16,-5 12-30 0,4 4 23 16,-12 0 10-16,-4-7 88 15,-22 3-15-15,-8-10 7 0,-8-3 60 16,-18-6-30 0,-8-1-49-16,-21-7 41 0,-13-2-24 15,-16-9-34-15,-14-8 52 16,-8-12-60-16,-8-4-14 0,-1-8-36 15,-3-4 0-15,3-10-42 0,9-7-23 16,0 0-6-16,13-9-11 16,4-8 5-16,21-4-10 0,5-6 5 15,12-6-11-15,34-17-7 16,-34 12 6-16,34-12-11 0,0 0 10 16,0 0-2-16,0 0-3 15,0 0-18-15,0 0-127 16,0 0-253-16,0 0-284 0,0 0-219 15,0 0 121-15,0 0-160 16,0 0-415-16</inkml:trace>
  <inkml:trace contextRef="#ctx0" brushRef="#br0" timeOffset="30932.15">14094 11163 345 0,'0'0'-43'16,"0"0"75"-16,0 0 8 15,0 0-5-15,0 0 3 0,0 0 20 16,0 0 44-16,13 17-14 15,-13-17 20-15,0 0-21 16,16 19-12-16,10-7 40 0,8-3 1 16,0-6-17-16,12-3 2 15,9-3-15-15,13-4-25 0,13-2-37 16,-1-3 3-16,13 0 12 16,13 0 85-16,8-2-74 15,9 4 9 1,9-2-53-16,7 3 29 0,5-3-21 15,-4 0 6-15,8 2 0 16,1-1 3-16,-5-1-18 0,12 2 22 16,-7 1-20-16,7-1 17 15,-3 1-13-15,3 4 27 0,-16 0-10 16,0 5-6-16,-17 0-4 16,8 2-16-16,-8 3-14 15,-9 0 36-15,1 0-35 0,-1-1 18 16,-8 1 9-16,0 0-22 15,0-5 19-15,-9-2-13 0,-8 2 7 16,-4-3-18-16,-13-2 48 16,-5-2 39-16,-12 5 1 15,-4-3-11-15,-17 0-20 0,4 1 12 16,-12 1-25-16,-1-1 21 16,-25 4-3-16,26-5 16 0,-26 5 5 15,29-5 30-15,-29 5 13 0,0 0-15 16,0 0 0-16,0 0-23 15,0 0 22-15,0 0-7 0,0 0 12 16,0 0-50-16,17-29-31 16,-17 29 1-16,17-38-2 0,-8 5-19 15,-1 0-7-15,1-5-2 16,-9-5 18-16,8-5-21 0,5-7 16 16,-5-2 2-16,1-7-12 15,8-3 21-15,-9 0-11 16,9-2-7-16,-9 0 13 0,9-2-18 15,0 2 21-15,-4-5-16 16,4 0 0-16,8-2 5 0,-8 0 20 16,0-3-12-16,0 3 8 15,-8 0-8-15,3 0-13 16,-7-1 5-16,-1 4-5 0,0-4-3 16,0 1 11-16,1 0-14 15,-1 5 0-15,0-3 9 0,0 2-10 16,5 6 4-16,-9 1 19 15,8 1-26-15,1 0 13 0,-9 0-3 16,8-3-9-16,-8-2 13 16,9-5 2-16,-9-2-13 15,8 2 7-15,-8-5-10 0,9 1 10 16,-1 2-6-16,1-1 6 16,-1 1 9-16,0 0-22 0,5 2 20 15,0 7-16-15,0 6 16 16,-5 1-4-16,9 5-15 15,0 0 12-15,-9 3-3 0,9 2 3 16,0 0 4-16,-4 2-16 16,4 6 12-16,0 4 0 0,0 7 0 15,-9 4-6-15,-8 27 3 16,17-28-2-16,-17 28 5 16,9-22 0-16,-9 22 7 0,0 0 3 15,0 0-10-15,0 0-3 16,0 0 3-16,0 0-7 0,0 0 2 15,0 0-1-15,0 0 6 16,0 0-6 0,0 0-2-16,0 0 3 15,0 0 5-15,0 0-5 0,0 0 5 16,-17 34 6-16,0 6-6 16,0 1 0-16,-9 4 4 0,5 3-7 15,-4-1 12-15,-1 6-15 16,-7-1 6-16,-10 0 0 0,5 3 7 15,-4 0-7-15,-5-3 12 16,5-2-6-16,-1-5 3 0,14-6-9 16,3-6-7-16,26-33-1 15,-25 33 14-15,25-33-10 0,0 0 8 16,0 0 2-16,0 0 0 16,0 0 0-16,0 0-1 15,0 0-5-15,0 0 7 16,25-31-12-16,5-14 8 0,12-5-13 15,1-5 7-15,-1 1-3 16,5-4 14-16,-5 4-11 0,-12 4 6 16,-5 7-7-16,1 5 10 15,-1 9-13-15,-17 3 1 0,-8 26 10 16,22-26-9-16,-22 26 2 16,0 0 3-16,0 0-5 0,17-22 5 15,-17 22-3-15,0 0-3 16,0 0 6-16,0 0 3 15,0 0 2-15,0 0-2 0,0 0-9 16,25-9 6-16,-25 9-6 16,0 0 2-16,25 14 12 0,-25-14 81 15,34 31-35-15,-8 2-11 16,3 5 29-16,5 0 47 0,0 1-52 16,4-1-12-16,13 2-42 15,-4 1 0-15,3-3 15 0,1 0-19 16,0-7 0-16,-4-3-2 15,-5-4 5-15,-4-2-12 16,-38-22 3-16,34 21 18 16,-34-21-12-16,0 0-19 0,0 0 32 15,0 0-6-15,0 0-3 16,0 0-25-16,25 19-24 0,-25-19-125 16,0 0-88-16,0 0-61 15,0 0-42-15,0 0-108 0,0 0-140 16,0 36-178-16</inkml:trace>
  <inkml:trace contextRef="#ctx0" brushRef="#br0" timeOffset="41354.42">15508 16590 536 0,'0'0'18'0,"-17"-12"48"16,17 12-17-16,-8-7 3 0,8 7 7 15,-17-12-4-15,17 12-7 16,-17-12-11-16,17 12-1 16,-25-16-11-16,16 4-25 0,-12 5 3 15,21 7 5-15,-25-17 2 0,-1 3-15 16,9 2 12-16,-17 5-12 16,9-3 14-16,-5 3-16 0,-4 0 17 15,9-3-5-15,-9 1-18 16,5 2 18-16,-5-5-5 0,-4-3 9 15,4 6-17-15,0-5 8 0,0 2 2 16,4-3-8-16,-4 8 31 16,0-2 28-16,-4-1-38 15,9 1 5-15,-1 4-20 0,-4 0 24 16,5 0 7-16,3 3-4 0,1 2 5 16,-1-2-19-16,9 2-3 15,-8 0 2-15,25 0 9 0,-21-3-1 16,21 3-20-16,-26 0 8 15,26 0-26-15,-17-5 25 0,17 5 2 16,-33-4-16-16,11-1 7 0,1 0 0 16,0 8 0-16,21-3 0 15,-25-8 0-15,8 1 12 0,-9 3-31 16,9 1 27-16,17 3 2 16,-29-7-18-16,3 0 1 0,1 4 18 15,4-1-7-15,-5-1 9 16,1 3-26-16,-1-1 7 0,1-2 10 15,-5 3-4-15,5 0 11 16,0 2-23-16,-9 0 15 0,4-3 5 16,0 3-24-16,9 3 4 0,-4-1 23 15,-9 0-11-15,13 1 0 16,-5 2-5-16,9-3 33 0,-8 3-41 16,-1-3 22-16,5-2-3 0,0 0-3 15,0 0-15-15,-4 0 12 16,-1 2 6-16,-4-2-6 0,14 0-10 15,-10 3 17-15,1-6-11 16,25 3 11-16,-34-2 10 16,4 0-20-16,5-3-5 0,25 5 8 15,-34-10 17-15,-4 3-10 0,12 0-16 16,-8 5-5-16,9-5 27 16,-9 2 7-16,5 0-28 0,-5 0 8 15,0 1 29-15,4 4 2 16,5 0-9-16,-9 2 23 0,0-2 10 15,4 2-4-15,5-2-13 0,-1 0-18 16,1 0-5-16,0 0-19 16,-1 0 4-16,5 3-5 0,-4-3 10 15,-1-3 2-15,1 3-3 16,-5 3-16-16,5-1 12 0,-9 3 16 16,0-3-6-16,-4 1-21 15,4 1 13-15,-8-1 11 0,4-1-18 16,4 0 16-16,-9-2-8 15,5 0-7-15,4 0 4 0,-8 3-7 16,0-1 21-16,12-4-2 0,-4 2-15 16,-8-3 3-16,12 1 6 15,-12-3-17-15,8 1 17 0,-4-1-1 16,-5 0-1-16,5-2-1 16,4 0 5-16,-8 0 0 0,0 4-21 15,4-4 10-15,-5 7 3 16,5-5 18-16,4 3-18 0,0 2 3 15,0 0-15-15,-8 0-1 0,12-5 30 16,-4 3-24-16,-4 2 16 16,4-5-6-16,1 3 1 0,-10 2-13 15,5-3 14-15,-4 1 2 16,-1 4-18-16,5-2 6 0,-4 0 26 16,-5 0-14-16,5 3-27 0,0-1 20 15,-5-2 8-15,5 0 3 16,-9 2-25-16,4-2 10 0,5 0 8 15,-9-4 10-15,5-1 0 16,-5 5-23-16,4 0 9 0,-4-2 2 16,0 2-2-16,5 0 4 0,-5 2-11 15,4 3-5-15,5-1 3 0,-4 4 25 16,3-1-9-16,9-3-18 16,-8-1 11-16,4 2 42 0,4-3-60 15,4 3-4-15,-4-3 28 0,9 1-4 16,-9-3 5-16,-4 0-7 15,4 2 10-15,0-4-10 0,-4 2-27 16,-4 2 27-16,-1-4 11 16,-3 2-6-16,-5 0-25 15,0 2 35-15,-4-2-23 0,-4 2-1 16,4 1 11-16,-5-1 3 0,5-2-8 16,5 2 8-16,-6-2 1 15,6-2 1-15,-1 4-13 0,-4-2-2 16,4-2 17-16,4 2-17 0,-3-5 24 15,3 3-27-15,5-3 5 16,-9 3-11-16,4-1 21 0,5 1 8 16,-1 0-15-16,5 4-19 15,4-2 27-15,-8 5-8 0,12-5 5 16,-3 2-2-16,-10 3-8 16,5 0 11-16,4 2-3 0,0-2 11 15,-8-1-11-15,4 3-17 16,4 1 22-16,-8-4-8 0,4 4 3 15,-5-4 3-15,-3 1 11 0,3 0-24 16,-8 2 7-16,5 0 19 16,3 3-16-16,-7 2 5 0,3-1 0 15,-4 6 4-15,5-3-2 0,-5 5-7 16,4 3 30-16,-4-1-19 16,-4 3-3-1,5 5-5-15,-14-1 21 16,13 1 12-16,-8-1 10 0,4-1 8 15,4-4-19-15,0 1-11 0,5-2-11 16,-9 2 4-16,12-1-26 16,-8 1 39-16,5-2 1 0,3-1-6 15,1-2 2-15,4 2-3 0,12-1-5 16,-7-1-6-16,11-3-25 16,22-16 20-16,-21 24 1 15,17-3-9-15,4-1 0 0,8-1 39 16,9 2 5-16,13 0-4 15,-5 1-7-15,5-1-14 0,4 3-7 16,0-2-3-16,-9 4 3 0,5 2-1 16,-9-4-14-16,0 2-4 15,-4 1 14-15,0-4-1 0,-17-23-2 16,17 31-4-16,-17-31-13 0,17 24-2 16,-17-24 11-16,30 17 16 15,-30-17-12-15,42 19 13 0,-8-7 7 16,4-3 11-16,13-4-26 15,-9-5 12-15,13 0 18 16,13-2-6-16,4-3-17 0,9 0-3 16,8-2-20-16,4 0 25 0,4 2-7 15,-8 0-17-15,4-2-2 16,5 0 23-16,-9 2-7 0,0-2-15 16,-9 2 21-16,5 1-7 15,-5 1-3-15,-8-2 5 0,4 3-10 16,-8 0 2-16,13-3 7 0,-1 0 2 15,-4 0-4-15,5 5-2 16,-1-2 5-16,-3 4-5 0,3 3 4 16,-8 2-4-16,0 0 0 15,4 1 3-15,-12-1-10 0,4 2 13 16,-5 3-1-16,-4-2-10 16,-4 4-6-16,5-2 25 0,-5 0-7 15,-4-3-17-15,-5-4 5 16,14 2 13-16,-10 0 0 0,14-2-15 15,-5 2 12-15,5-4-11 0,8 1-1 16,4 1 16-16,-4 2-4 16,8-2-14-16,5 0 9 0,-4 4 3 15,3 3 1-15,1-5-15 0,0 5 2 16,-5 0 9-16,1 0-7 16,3 0 20-16,-12 0-20 15,5-5 3-15,-5 0 4 0,-5 0 0 16,5 1 4-16,0-4-4 15,0-4 0-15,5 5 9 0,-10 0-9 16,14-3 3-16,-9 1 17 0,-4 4 4 16,4 2 19-16,4 3-7 15,4 0-13-15,-8-2-14 0,9 1-5 16,-5-1-10-16,5 0 1 0,-9-1 12 16,4-2-16-16,4-2 14 15,-4 2 2-15,5 0-12 0,-1 0 1 16,-8 1 9-16,13-4-2 15,-4 6-12-15,3-5 9 0,5 2 4 16,0 0-17-16,9-5 13 16,-5 1 3-16,0-6-13 0,0 1 15 15,5-5 3-15,-1-3-8 16,-12-6 0-16,4 1 4 0,0 1 2 16,-9 4 0-16,5-1-13 0,-5-1-18 15,1 2 42-15,-14 1-7 16,5-3-6-16,-4 2-8 0,4-2 4 15,-12-2-8-15,3 2 5 0,-4 3 0 16,5 1 6-16,-9 4 1 16,13-6-1-16,-13 5 4 15,4-2 0-15,-4-2-19 0,4 2 6 16,-4-1 15-16,5 4-5 16,-5-1-4-16,-4-2 3 0,-9 0-3 15,0-3 3-15,-4 3-3 0,-4-5 4 16,-8 5-4-16,-26 7 0 15,0 0 3-15,29-24 6 0,-29 24-3 16,0-29-6-16,0 6-4 0,-12 1-8 16,12 22 18-16,-17-28-10 15,4 6 4-15,0 3 3 16,5-2-14-16,8-1 16 0,0-2-15 16,0 3 7-16,8-3 14 15,1 0-9-15,-1 1-2 0,1 1-8 16,-1 1 10-16,1-1 1 0,-9 1-7 15,4 2 11-15,-4 19-14 16,0-24 9-16,8 3 10 0,-8 21-15 16,0-22-9-16,0 5 14 15,0 17 9-15,-8-14-11 0,8 14-3 16,-13-16 7-16,13 16 4 0,-21-15 13 16,0 6-8-16,-13 4-16 15,0 5-7-15,-4 0 10 0,4 0 4 16,-8 0-4-16,8 0 16 15,4 0-16-15,-4-2 6 0,5-1 6 16,3-4-16-16,9 0 13 16,0 5 19-16,17 2 2 0,-17-8 18 15,17 8 10-15,0 0-6 0,-16-4-10 16,16 4-15-16,0 0-13 16,0 0-11-16,0 0 2 0,0 0-5 15,0 0 12-15,0 0-25 16,0 0 23-16,0 0-24 0,0 0 10 15,0 0-125-15,0 0-124 0,-22-5-147 16,22 5-161-16,-17-17-4 16,17 17 61-16</inkml:trace>
  <inkml:trace contextRef="#ctx0" brushRef="#br0" timeOffset="42338.77">11074 13195 1409 0,'8'-15'-12'0,"5"1"31"16,21-10 38-16,8-4-21 0,5-6-11 16,21 1-31-16,-5-5-13 15,5 0 34-15,-4 0-8 16,-5-3-21-16,-13 1 73 0,-3-6 89 15,-9-1-58-15,-22-3 17 16,-3 0 43-16,-5 4 9 0,-8 6-23 16,-5 4-56-16,-3 10-50 15,-5 7-11-15,-17 10-8 0,0 11-18 16,-4 10 2-16,-13 9 7 16,9 3-15-16,12 2 7 0,-4 0 1 15,17 3-6-15,0 2-3 16,13 2 1-16,8 3 9 15,13 7 12-15,17 0-2 0,4 2-10 16,13 5 15-16,8 0 32 16,5 0 35-16,-5 2-20 0,-4-4-31 15,-4-3 16-15,-13 1 0 16,-4-8 35-16,-9-3 7 0,-16 3-19 16,-9-4-29-16,-25 1-19 0,-5 1-7 15,-12-7 4-15,-9-3-5 16,0-7-3-16,4-7-7 0,-8-5-35 15,13-9-166-15,-1-10-120 16,10-3-223-16,7-6-83 16,13-5-37-16</inkml:trace>
  <inkml:trace contextRef="#ctx0" brushRef="#br0" timeOffset="42823.12">12014 12997 1995 0,'0'0'26'0,"0"0"5"16,0 0 135-16,9 28-56 15,-1 3-38-15,-4 3-17 0,5 1-28 16,8 1 22-16,8 2-3 16,9-2-4-16,0-5-11 0,4-5-17 15,4-7-5-15,-3-2-5 16,3-5-4-16,-17-7 7 0,1-5-7 15,-1-10 0-15,-16-9-8 0,-1-5-24 16,-8-9 22-16,-8-3-7 16,-1-2 17-16,-8 2 0 0,9 8-4 15,-1 6 10-15,9 22-32 0,0 0 17 16,0 0 2-16,0 0 0 16,-17 48 2-16,9 9 28 0,8 12 22 15,8 5 20-15,1 12 105 16,8 9 2-16,0 10-54 0,4 4-38 15,0 1-19-15,-8-5 24 16,-5-8-28-16,-8-11-8 0,-8-12-1 16,-9-17-14-16,-4-12-16 0,-5-9-4 15,1-12 1-15,-1-12 3 16,-3-12-7-16,3-15 10 0,1-16-43 16,0-16-6-16,8-20-15 0,17-19-35 15,-9-9-17-15,18-3-3 16,-1 1-51-16,9 4-104 0,0 7-124 15,8 10-163-15,5 0-101 0,12 9 5 16</inkml:trace>
  <inkml:trace contextRef="#ctx0" brushRef="#br0" timeOffset="43251.23">12878 13273 1406 0,'0'0'53'0,"0"0"112"16,0 0-3-16,34 12-80 0,0-12-54 0,8-10-10 15,5-9-4-15,4-2 4 16,4-5-28-16,4-5 14 0,-12-3-8 16,4 1-22-16,-9-7-31 0,-12-6-4 15,-5 4 29-15,-8-1 32 16,-17 5 19-16,-17 9-14 0,-13 10-16 15,-4 12 4-15,-16 9 7 0,-5 10 3 16,4 10 36-16,4 4 38 16,5 2 51-16,8 8-2 0,4 0-32 15,18 2 1-15,3 5 36 16,18 4 39-16,7 1-25 0,10 2 15 16,8 2-13-16,8 1-21 0,5-1-39 15,-5-2 2-15,-4-2-16 16,-4-1 8-16,-9-1 25 0,-8 1 27 15,-17 1-38-15,-8 4-53 0,-17-2-13 16,-9-4-22-16,-4-8-50 16,-5-7-122-16,-3-10-88 0,12-7-107 15,0-9-158-15,0-17-221 0,13-16-24 16</inkml:trace>
  <inkml:trace contextRef="#ctx0" brushRef="#br0" timeOffset="43454.34">13835 12594 2195 0,'0'0'149'0,"17"46"78"16,-8 1 86-16,-9 6-5 0,0 6-66 16,-4 6-88-16,8 4-76 0,4 2-34 15,1-2-28-15,-1 2 4 0,1-4-34 16,8 0-208-16,-9-8-142 15,1-4-302-15,-9-10-268 16</inkml:trace>
  <inkml:trace contextRef="#ctx0" brushRef="#br0" timeOffset="43626.21">13789 13285 2401 0,'0'-31'83'0,"17"2"71"15,4 3 36-15,21 2-40 0,1 1-55 16,16 1-41-16,5 6-23 16,8 1-9-16,4 3-27 0,-4 5-204 15,-9-2-324-15,-3 2-318 16</inkml:trace>
  <inkml:trace contextRef="#ctx0" brushRef="#br0" timeOffset="44051.77">14467 13373 1953 0,'0'0'81'0,"-9"24"98"16,9-24 59-16,0 0-65 16,25 21-75-16,9-11-49 15,0-5-12-15,4-8-29 0,5-2 7 16,-1-4-15-16,-4-5-5 0,-4-5-2 15,0-8-24-15,-4-4-27 16,-5-2-4-16,-8-3 31 0,-9-4 22 16,-8 7 12-16,0 4 4 0,0 29-7 15,0 0-14-15,-42-19 9 0,-5 21 18 16,5 13 49-16,-13 11 57 16,4 7 11-16,9 10-7 0,-5 2-29 15,13 3-32-15,1 0 0 0,3-1-1 16,13-4-20-16,8-5 24 15,1 0 22-15,16-2-13 16,1-5-22-16,4 0-14 0,8-7-19 16,8-1-15-16,5-1-4 0,-4-8 6 15,12-4-1-15,1-1-41 0,8-4-55 16,-5 0-56-16,1 0-29 0,4-3-50 16,-9 0-98-16,-4-4-157 15,4-3-152-15,1-4-61 0</inkml:trace>
  <inkml:trace contextRef="#ctx0" brushRef="#br0" timeOffset="44848.26">15246 13368 1556 0,'0'0'156'0,"8"-21"158"16,1-1-30-16,-1 6-108 0,1-1-84 15,-9 17-29-15,12-19-33 0,5 2-25 16,-17 17-12-16,17-11 7 16,-8 6-5-16,8 7 13 0,0 10 69 15,-9 7 44-15,5 10 16 16,-5 6 22-16,-3 8-8 15,-5 2-28-15,-5-2-30 0,1 0 5 16,-4-2-32-16,-5-3-22 0,9-5-22 16,-5-4-7-16,1-8-8 15,-1-4 0-15,9-17-7 0,0 16 12 32,0-16-3-32,0 0-1 0,0 0-8 0,0 0-11 0,17-16-15 0,0-10-1 15,21-12-7-15,-4-10-33 16,8 0 27-16,14 1 14 15,-14 1 11-15,-4 13-2 0,-4 7 6 16,-9 4-2 0,-25 22 8-16,17-2 18 15,-17 2-5-15,17 24 12 0,-17 7 26 16,0 5 20-16,-8 4 1 0,-1 0 11 16,1-1-36-16,-1-1-17 15,1-10-3-15,-1-2-14 0,9-4-6 16,-8-5-2-16,8-1 0 0,0-16-3 15,0 0-1-15,0 0-9 16,0 0 22-16,34-35-9 16,0-8-5-16,-5-7 5 0,14-10 0 0,-1 1-5 0,-8 6 10 15,-4 13-5-15,-5 6-8 16,-25 34 2-16,25-28-5 0,-25 28 11 16,0 0 45-16,0 0-7 15,9 36-20-15,-1 2-4 0,-3 2-4 16,-1 3-18-16,4 2 8 0,1 3-144 15,3-3-126-15,5-2-120 16,9-5-172-16,-1-7-261 0,13-14-32 16</inkml:trace>
  <inkml:trace contextRef="#ctx0" brushRef="#br0" timeOffset="45254.47">17304 12128 1882 0,'0'0'21'0,"0"0"60"0,0 0 77 16,0 0 161-16,0 0 19 0,-38 31-63 16,-13 31-85-16,-12 23 5 15,-13 20 5-15,-5 9 72 0,-8 8 91 16,9 4-32-16,12 3 12 15,4-1 79-15,22 1-28 16,8-3-49-16,9-5-77 0,12 6-69 16,13-4-67-16,13-1-37 0,12-8-39 15,9-9-23-15,13-10 2 0,12-9-18 16,4-12 5-16,14-12-3 16,-5-10-8-16,4-11-11 0,-4-10 16 15,-9-8-4-15,-3-4-16 0,-14-7 7 16,-12-5 2-16,-8 1-9 15,-26-8 4-15,25 4 6 0,-25-4-90 16,0 0-141-16,0 0-159 16,0 0-458-16,0 0 61 0,8-23 140 15,1 1 59-15,-9-2-175 16,8-4-238-16</inkml:trace>
  <inkml:trace contextRef="#ctx0" brushRef="#br0" timeOffset="46051.3">18041 12344 2372 0,'0'0'27'0,"0"0"-24"0,0 0 10 15,0 0 0 1,0 0 130-16,-25 10 14 0,8 18-41 16,4 13-55-16,-4 7-12 0,0 4-13 15,9-2-21-15,-9-5 1 16,8-4-19-16,-8-3 12 0,5-5-14 15,3-7 11-15,1-2-41 16,8-24-37-16,-17 22-64 0,17-22-33 16,0 0-39-16,0 0-166 15,0 0 46-15,0 0 92 0,0-34 102 16,8-6 63-16,1-10 30 16,-5-5 12-16,0 5 73 0,0 5 202 15,1 11 42-15,-5 8-41 16,0 26-73-16,0 0-45 15,4-24-45-15,-4 24 3 0,0 0 82 16,0 0 37-16,0 0-33 16,-4 27-16-16,-5-1-34 0,1 2-14 15,8-1-31-15,-9-1-30 16,1-2-20-16,-1-1-15 0,1-4-13 16,8 0-6-16,0-19-122 15,-17 29-184-15,8-3-332 0,1 0-365 16</inkml:trace>
  <inkml:trace contextRef="#ctx0" brushRef="#br0" timeOffset="47791.67">18804 13433 1193 0,'0'0'265'0,"0"0"4"0,0 0-5 31,0 0-67-31,0 0-51 0,0 0-35 16,-17 4 23-16,-17 13 8 16,0 14 18-16,-13 14 10 0,-12 12 7 15,-5 10-23-15,1 5-29 16,4 1-43-16,4 1-19 15,4-5-26-15,17-7-18 0,8-7 4 16,18 0 5-16,12-8-2 16,17-4-3-16,13-7-6 0,17-8-8 15,4-4 1-15,9-9-10 0,3-6-23 16,-3-9-115-16,4-9-73 16,4-11-102-16,-4-8-135 0,-5-10-191 15,-4-7-33-15,5-8 74 16</inkml:trace>
  <inkml:trace contextRef="#ctx0" brushRef="#br0" timeOffset="48157.89">19197 13735 1282 0,'0'0'145'0,"0"0"74"0,0 0-1 15,0 0 37-15,0 0-22 0,0 0-70 16,-33 31-57-16,-1 0-28 15,8 0-29-15,1-3-19 0,4-1-9 16,4-1-6-16,17-26-2 16,-17 31-9-16,8-7 1 0,9-24 9 15,9 26 2-15,-9-26-21 0,25 17 8 16,-4-10 4-16,5-7 2 0,8-7-2 16,-9-10-2-16,1-7 4 0,3-9-4 15,-3-10-2-15,-1-5 5 16,-8-7-8-16,0 1 3 0,-9 6 11 15,-8 8 46-15,0 6 31 16,0 8-37-16,0 26-32 0,0 0-18 16,-34-12-9-16,1 12-3 0,-10 10-1 15,5 2-20-15,4 7-111 16,9 2-146-16,25-21-232 16,-30 31-154-16,30-31-3 0</inkml:trace>
  <inkml:trace contextRef="#ctx0" brushRef="#br0" timeOffset="48417.58">19973 13078 2147 0,'0'0'56'15,"0"0"31"-15,16 36 165 16,-24 11 45-16,-9 10-19 0,-21 10-38 0,-4 9-27 15,-9 8-37-15,-4 1-31 16,4 1-45-16,-8 7-49 0,4-5-24 16,4-2-14-16,13-5-8 0,-5-10-10 15,14-9-15-15,7-5-190 16,10-12-112-16,3-4-133 16,9-10-335-16,0-31-214 0</inkml:trace>
  <inkml:trace contextRef="#ctx0" brushRef="#br0" timeOffset="48763.78">20015 13906 2673 0,'0'0'27'0,"-34"-9"-11"15,9 9 68-15,-5 12 21 16,9 2-28-16,0 5-19 0,4 3-27 15,0 4-12-15,8 0-4 16,9 0-6-16,0 0-1 0,17 1 6 16,0-4-9-16,0-4-1 0,4-2 0 15,5-5 1-15,8-7-2 16,-9-8 0-16,0-11-3 0,9-7 5 16,4-10-14-16,-12-7 17 15,8-10-4-15,-5-4-4 0,-3-1 11 16,-1 8-4-16,-16 7 7 15,-1 7-4-15,-8 5-6 0,0 26-8 16,-25-12 4-16,-18 12 0 16,-3 7-3-16,3 5-7 0,-3 5-62 15,3 2-136-15,1 0-170 0,8 2-201 16,34-21-58-16,-25 26 2 16</inkml:trace>
  <inkml:trace contextRef="#ctx0" brushRef="#br0" timeOffset="49107.51">20498 13795 2597 0,'0'0'44'0,"0"0"-24"16,0 0 39-16,17 23 54 0,-9 11 10 15,-4 6-36-15,1 8 13 0,-1 7-4 16,4 2-22-16,-8-2-23 15,9-1-8-15,-1-4-2 16,1-4-9-16,-1-11-20 0,-8-9 4 16,0-26 1-16,9 27 88 0,-9-27 97 15,0 0 84-15,0 0-138 16,0 0-73-16,0 0-22 0,0-36-17 16,8-5-18-16,1-11-2 15,12-15-11-15,4-6 0 0,18-1-5 16,-10 0-12-16,14 12-6 0,-5 7-37 15,5 12-138-15,-5 10-102 16,9 12-97-16,-13 6-159 0,13 6-297 16,-9 9-88-16</inkml:trace>
  <inkml:trace contextRef="#ctx0" brushRef="#br0" timeOffset="52516.05">24335 12768 764 0,'0'0'99'0,"17"-28"94"16,-17 28 149-16,13-27-47 15,-13 27-111-15,0 0-82 0,0 0-42 16,0 0 35-16,0 0 36 16,-22 41-27-16,-3 2-25 0,8 2 24 15,-8-2-12-15,-1 2-13 16,-3-2-32-16,7-2-21 15,1-3-14-15,4 0-11 0,0-7 0 16,9-3 0-16,-1-2 0 16,9-26-11-16,0 0-100 0,0 0-184 15,-16 27-167-15,16-27-12 16,0 0 36-16,0 0 4 0</inkml:trace>
  <inkml:trace contextRef="#ctx0" brushRef="#br0" timeOffset="52750.41">24161 12859 637 0,'0'0'125'0,"0"0"14"16,-34-5 7-16,34 5 40 16,-25 19-37-16,25-19 52 0,-30 41-34 15,5-8-16-15,0 3 26 16,-9-1-58-16,8-1-45 0,5-3-26 15,-13 2-22-15,9-2-18 16,4 0-17-16,21-31 6 0,-26 36-8 16,26-36-145-16,-25 33-341 15,25-33-96-15</inkml:trace>
  <inkml:trace contextRef="#ctx0" brushRef="#br0" timeOffset="53234.75">24610 12171 908 0,'0'0'208'0,"0"0"31"0,0 0-57 15,0 0-30-15,0 0-73 16,0 0-46-16,0 0 143 0,0 0 12 16,-8 33-33-16,8 17-10 15,0 17-43-15,0 11 35 0,0 13-4 16,8 4-15-16,1 10-29 16,-1 2 7-16,1 12 20 0,-9 2-30 15,0 8-10-15,-9-3 4 16,1 0 32-16,-18 1 45 0,1-4-14 15,-13 1 22-15,-13-10-30 16,-4-9 4-16,-21-5 21 16,-13-2 24-16,-9-3-51 0,-16-7-9 15,-17-2-8-15,-1-10-8 16,1-7-15-16,8-7-34 0,17-7-49 16,9-5-10-16,8-10 8 15,21-4-27-15,5-10 36 0,20-4-79 16,9-8-245-16,13-2-111 15,4-5-31-15,17-7 34 0,0 0-4 16,-8 10-83-16,8-10-151 16,-17 0-198-16</inkml:trace>
  <inkml:trace contextRef="#ctx0" brushRef="#br0" timeOffset="55843.29">22336 13942 604 0,'0'0'90'15,"0"0"57"-15,0 0 54 16,17-2 10-16,-17 2 10 0,0 0-28 16,0 0 1-16,0 0-33 15,0 0-33-15,0 0-35 0,0 0-29 16,0 0-18-16,0 0-16 15,-38 24 4-15,-5-1-22 0,-7-1 3 16,-6-1-2-16,6 3 15 16,-14-5-22-16,5-2-13 0,4-3 19 15,4-4-26-15,-4-1 30 16,13-2-16-16,16-2 18 16,1-3 41-16,4 1 61 15,21-3-5-15,-17-3-11 0,17 3-72 16,0 0-8-16,-9-14-6 15,1 0-14-15,-1 0 3 0,9-1-7 16,0 1-3 0,-8 0 13-16,8 2-7 15,0 12 27-15,0-17 15 0,0 17-18 16,0-19-19-16,0 2 9 16,0 3-12-16,0 14-5 0,8-26 0 15,9 2 6-15,-8-4-6 16,8-1-10-16,4-2 29 0,13-5-24 15,-9-2 14-15,9-7-9 16,4 0 2-16,13-3-7 0,-13 1 12 16,4-1 2-16,-8 5-9 15,0 5-8-15,-13 7 18 0,-21 31-7 16,26-33-3-16,-26 33 15 16,0 0 5-16,0 0-13 15,25-27-7-15,-25 27 4 0,0 0-8 16,0 0-11-16,0 0 15 15,0 0-4-15,0 0 0 0,0 0 9 16,0 34 2-16,-8 9-5 16,-1 2-6-16,-8 7 21 0,9 3 32 15,-5 2 26-15,5 3-32 16,-1-1-19-16,1 1 12 0,-1-3-22 16,9-5-2-16,0-4 11 15,0-5-17-15,0-7-14 0,4-6 23 16,-8-6-11-16,4-2 1 15,0-1 33-15,0-21 10 16,0 26-3-16,-8-4-21 0,8-22-20 16,0 19-4-16,0-19 7 15,0 19-7-15,0-19-4 0,0 0 4 16,0 0 3-16,0 0-9 16,0 19 16-16,0-19-10 0,0 0-8 15,0 0 8-15,0 0 7 16,0 0-7-16,0 0-4 0,0 0-8 15,0 0-75-15,0 0-125 16,0 0-133-16,0 0-240 0,0 0-253 16</inkml:trace>
  <inkml:trace contextRef="#ctx0" brushRef="#br0" timeOffset="56585.14">23352 13406 922 0,'0'0'161'0,"0"0"43"15,-25-21-65-15,25 21-11 0,-34-14-70 16,34 14-43-16,-47-12-2 16,14 5 41-16,-10-3-8 0,5 5-25 15,13 3-6-15,-9-3 14 16,34 5-29-16,-47 0 8 0,13 3 10 16,9-3-4-16,25 0-12 15,-42 9 24-15,8 1 9 0,13 2 12 16,-5 7 8-16,1 4 15 15,-5 8 22-15,5 5 25 0,-1 2-9 16,9 7 51-16,0 5-10 16,-8 8-26-16,8 1-42 15,0 1-14-15,4 2 0 0,5-3-27 16,-1-6-21-16,1-6 7 16,-1-9-9-16,9-4-17 0,-8-8 7 15,8-5 0-15,0-2-7 16,0-19 10-16,-8 22 4 0,8-3 87 15,-9-5-48-15,9 3-17 16,-13-1-19-16,9-1-12 0,4-15-5 16,0 0 0-16,-13 21 0 15,13-21 9-15,0 0-4 0,0 0 1 16,0 0-6-16,0 0 0 0,0 0 6 16,0 0 10-1,0 0-16-15,0 0-46 0,0 0-114 16,0 0-120-16,0 0-187 0,17-26-284 15,5 2-62-15</inkml:trace>
  <inkml:trace contextRef="#ctx0" brushRef="#br0" timeOffset="56835.12">22675 13837 1145 0,'0'0'430'15,"0"0"-48"-15,29 3-90 0,-3-1-54 16,12 1-62-16,4-3-49 16,9 0-46-16,-9 0-44 0,5 0-21 15,4-3 2-15,-13 3-28 16,4 0-72-16,-16 0-267 0,-1 0-290 15,-8 3-69-15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30:08.60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D14DBE-675C-4F33-A406-6E14EF06FCBE}" emma:medium="tactile" emma:mode="ink">
          <msink:context xmlns:msink="http://schemas.microsoft.com/ink/2010/main" type="writingRegion" rotatedBoundingBox="23885,17377 1096,17177 1248,-175 24037,24"/>
        </emma:interpretation>
      </emma:emma>
    </inkml:annotationXML>
    <inkml:traceGroup>
      <inkml:annotationXML>
        <emma:emma xmlns:emma="http://www.w3.org/2003/04/emma" version="1.0">
          <emma:interpretation id="{A34CDA7A-F8F8-4F63-89E8-045819AE353C}" emma:medium="tactile" emma:mode="ink">
            <msink:context xmlns:msink="http://schemas.microsoft.com/ink/2010/main" type="paragraph" rotatedBoundingBox="1169,14428 22068,13915 22138,16765 1239,172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04F630-94F8-4A04-902F-40C2AE30564B}" emma:medium="tactile" emma:mode="ink">
              <msink:context xmlns:msink="http://schemas.microsoft.com/ink/2010/main" type="line" rotatedBoundingBox="1169,14428 22068,13915 22138,16765 1239,17277"/>
            </emma:interpretation>
          </emma:emma>
        </inkml:annotationXML>
        <inkml:traceGroup>
          <inkml:annotationXML>
            <emma:emma xmlns:emma="http://www.w3.org/2003/04/emma" version="1.0">
              <emma:interpretation id="{809E4006-93F1-4285-8FAB-7D0F9AB0F38A}" emma:medium="tactile" emma:mode="ink">
                <msink:context xmlns:msink="http://schemas.microsoft.com/ink/2010/main" type="inkWord" rotatedBoundingBox="1519,15731 2292,14921 2297,14927 1525,15736"/>
              </emma:interpretation>
              <emma:one-of disjunction-type="recognition" id="oneOf0">
                <emma:interpretation id="interp0" emma:lang="en-US" emma:confidence="0.5">
                  <emma:literal>: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-21187 14526 1472 0,'0'0'35'0,"0"0"-41"16,0 0-18-16,0 0-222 15,0 0-225-15</inkml:trace>
          <inkml:trace contextRef="#ctx0" brushRef="#br0" timeOffset="-546.84">-20461 13759 1411 0,'0'0'28'0,"49"-40"-37"16,-49 40 1-16,0 0-101 0,0 0-227 16</inkml:trace>
        </inkml:traceGroup>
        <inkml:traceGroup>
          <inkml:annotationXML>
            <emma:emma xmlns:emma="http://www.w3.org/2003/04/emma" version="1.0">
              <emma:interpretation id="{05FF240A-64AF-4372-964D-B8A769A13729}" emma:medium="tactile" emma:mode="ink">
                <msink:context xmlns:msink="http://schemas.microsoft.com/ink/2010/main" type="inkWord" rotatedBoundingBox="1241,14345 6497,14381 6478,17220 1221,17184"/>
              </emma:interpretation>
              <emma:one-of disjunction-type="recognition" id="oneOf1">
                <emma:interpretation id="interp5" emma:lang="en-US" emma:confidence="0.5">
                  <emma:literal>B's,</emma:literal>
                </emma:interpretation>
                <emma:interpretation id="interp6" emma:lang="en-US" emma:confidence="0">
                  <emma:literal>I's',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B's',</emma:literal>
                </emma:interpretation>
                <emma:interpretation id="interp9" emma:lang="en-US" emma:confidence="0">
                  <emma:literal>B's],</emma:literal>
                </emma:interpretation>
              </emma:one-of>
            </emma:emma>
          </inkml:annotationXML>
          <inkml:trace contextRef="#ctx0" brushRef="#br0" timeOffset="-2909.35">-16224 14870 722 0,'0'0'183'0,"0"0"40"0,0 0 63 16,-14 32 87-16,14-32 58 0,-14 48-137 16,-1-4-59-16,-13 4-33 15,7 4-20-15,-15 8-51 0,-14 8-49 16,-6-4-38-16,-1 4-27 15,-22-4 0 1,1 4-17-16,0 0-16 0,-7-12-138 16,-1-8-186-16,15-8-228 15,7-12-266-15</inkml:trace>
          <inkml:trace contextRef="#ctx0" brushRef="#br0" timeOffset="-2695.51">-16643 13879 1334 0,'0'0'0'0,"0"0"115"16,0 0 11-16,-36 64-50 15,15 16-32-15,14 8-34 0,-8 12 12 16,15 3-10-16,-7 1-33 0,0 8 5 31,0-8-363-31,-7-4-180 0</inkml:trace>
          <inkml:trace contextRef="#ctx0" brushRef="#br0" timeOffset="-2294.14">-17454 15122 1302 0,'-28'-48'335'0,"6"0"-81"15,15-12-108-15,14-4-70 16,8 4-32-16,20-4-39 0,8 12 18 16,7 4-38-16,-1 8 32 0,1 20-14 15,0 4-18-15,-7 12 15 16,-1 12-8-16,-42-8-2 0,43 32 25 15,-43-32-15-15,21 60 24 0,-28-12-30 16,-14-8 24-16,-22 0-24 16,-7-8 30-16,-21-4-18 0,0-4 44 15,-7-8 82-15,0-8 50 16,7-12-24-16,7-4 14 0,7-16-42 16,7-8-6-16,7-16-64 15,8-4-12-15,13-12-28 0,1-12 5 16,14 0-18-16,7 4-2 15,0 0 0-15,21 12-8 0,-6 5 3 16,13 11-31-16,-28 44-48 0,36-48-162 16,-36 48-188-16,0 0-272 15,49-28 15-15</inkml:trace>
          <inkml:trace contextRef="#ctx0" brushRef="#br0" timeOffset="-2059.78">-17866 15650 1650 0,'0'0'372'0,"0"0"-62"15,0-40-40-15,14 0-116 16,0 0-47-16,15 4-33 0,-1 0-35 16,15 8-2-16,-8 8-23 15,8 12 8-15,-8 4-22 0,1 12 10 16,-36-8-1-16,43 28 0 0,-15 8-6 15,-14 4-9-15,-7 8-32 16,-21 0-225-16,-14 0-277 16,-8-4-235-16</inkml:trace>
          <inkml:trace contextRef="#ctx0" brushRef="#br0" timeOffset="-1716.06">-18158 14622 974 0,'0'0'51'16,"0"0"145"-16,0 0 65 16,0 0 20-16,-28 52-32 0,-1 0-49 15,-6 4 0-15,-15 4 43 0,-7 0-36 16,-7-4-20-16,-14 0-50 15,-7-4-5-15,-1-4-31 0,-6-16 14 16,-8-4-7-16,8-8 1 0,0-12-28 16,6-8-23-16,8-4-38 15,0-12 0-15,7-8-11 0,7 4-5 16,14-4-4-16,7 4 0 16,43 20-38-16,-35-20-95 15,35 20-97-15,0 0-67 0,0 0-123 16,0 0-164-16,0 0-105 0,57-4 22 15</inkml:trace>
          <inkml:trace contextRef="#ctx0" brushRef="#br0" timeOffset="-1474.92">-18634 15674 2434 0,'43'28'296'0,"-43"-28"-44"16,0 0-3-16,49-20-66 0,-49 20-82 15,50-32-36-15,0 8-19 16,-7 4-2-16,6 8-33 16,-6 4 8-16,0 8-17 0,-8 8 7 15,1 4-9-15,-36-12 11 0,28 36-9 16,-21 12-2-16,-21 4-13 16,-22 0-156-16,-20 3-108 0,-16-3-160 15,-13 0-188-15,0-8-144 0</inkml:trace>
          <inkml:trace contextRef="#ctx0" brushRef="#br0" timeOffset="-703.08">-19331 13767 1602 0,'0'0'238'0,"0"0"-56"16,0 0-73-16,0 0-77 0,0 0 45 16,0 0 26-16,-21 60 9 15,-8 12-43-15,8 8 1 0,7 0 1 16,-8 0-42-16,-6 0 2 16,7-8-31-16,-8-1 8 0,-6-7-8 15,-1-4 15-15,-14-12-21 0,1-8 21 16,-1-8-22-16,0-12 14 15,0-8-4-15,8-16 4 0,-1-8-7 16,43 12 0-16,-50-48-7 16,15 4 7-1,13 4-5-15,22 40-2 0,-21-36 7 16,21 36-18-16,0 0 13 16,0 0-7-16,0 0 17 0,0 0-5 15,7 60 0-15,0 4 8 0,0 0-4 16,-7 0-4-16,0-8 0 15,-7 0-8-15,0-8 21 0,-7-4-17 16,14-44 6-16,-43 48 11 16,43-48-13-16,-57 32 7 0,15-20-17 15,-1-12 22-15,43 0-29 16,-50-40 11-16,15-8-40 0,6-8 27 16,8-4-6-16,7 8 14 15,14 52 11-15,-7-56-16 0,7 56 5 16,0 0 2-16,0 0 6 0,0 0 6 15,0 0-10-15,21 52 24 16,-14 8-17-16,-7 8 9 0,-7-8-17 16,-7 4 23-16,-8-8-15 15,-6-8-4-15,0-4 20 0,28-44-13 16,-57 40-3-16,7-16 15 0,7-20-25 16,1-12 24-16,42 8-27 15,-50-56 24-15,14-12-17 16,15-12 10-16,0-12-16 0,13 8 17 15,16 0-19-15,-8 12 23 0,7 12-26 16,-7 60 8-16,14-48 6 16,-14 48 3-16,0 0 21 0,0 0 49 15,7 52-9-15,-14 20 10 16,-14 8-17-16,-29 4 6 0,-7 4-39 16,-7 4 1-16,-7 0-16 0,-7-8-6 15,-1-4-8-15,8-12-85 16,7-12-204-16,0-16-199 0,15-12-149 15,-1-20-35-15</inkml:trace>
          <inkml:trace contextRef="#ctx0" brushRef="#br0" timeOffset="-374.98">-20810 15774 1549 0,'0'0'334'0,"29"40"-8"15,20-21-120-15,8-15-93 0,22-12-67 16,13-11-15-16,8-5-34 0,-1-8-234 16,1-4-286-16,-8-12-136 15</inkml:trace>
          <inkml:trace contextRef="#ctx0" brushRef="#br0" timeOffset="-171.87">-18890 13155 2108 0,'-50'44'112'16,"-7"4"66"-16,-7 4-25 0,0 0-83 15,7 8-26-15,-7 4-35 16,0 8-9-16,-7 0-194 0,0 4-260 16,-7-4-186-16,-14 0-46 15</inkml:trace>
        </inkml:traceGroup>
        <inkml:traceGroup>
          <inkml:annotationXML>
            <emma:emma xmlns:emma="http://www.w3.org/2003/04/emma" version="1.0">
              <emma:interpretation id="{C750D909-A113-4906-B4FD-C2101D1F8B12}" emma:medium="tactile" emma:mode="ink">
                <msink:context xmlns:msink="http://schemas.microsoft.com/ink/2010/main" type="inkWord" rotatedBoundingBox="7290,15069 15528,14818 15573,16307 7335,16558"/>
              </emma:interpretation>
              <emma:one-of disjunction-type="recognition" id="oneOf2">
                <emma:interpretation id="interp10" emma:lang="en-US" emma:confidence="0.5">
                  <emma:literal>is.</emma:literal>
                </emma:interpretation>
                <emma:interpretation id="interp11" emma:lang="en-US" emma:confidence="0">
                  <emma:literal>is".</emma:literal>
                </emma:interpretation>
                <emma:interpretation id="interp12" emma:lang="en-US" emma:confidence="0">
                  <emma:literal>15...</emma:literal>
                </emma:interpretation>
                <emma:interpretation id="interp13" emma:lang="en-US" emma:confidence="0">
                  <emma:literal>15".</emma:literal>
                </emma:interpretation>
                <emma:interpretation id="interp14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4821.63">-9725 13815 3134 0,'0'0'261'15,"0"0"65"-15,0 0-80 0,0 0-127 16,0 0-70-16,21 4-194 0,-21-4-174 15,0 0-192-15,0 0-569 16</inkml:trace>
          <inkml:trace contextRef="#ctx0" brushRef="#br0" timeOffset="-5009.12">-7173 13899 2353 0,'0'0'181'0,"-7"-20"7"16,7 20-16-16,0 0-45 16,0 0 112-16,-21 52-74 15,14 12-75-15,-8 4-1 0,-6 8 9 16,-7 0-16-16,-1 3-22 16,-21 5-30-16,-14-8-2 0,-14-4-21 15,-21-4-10-15,-1-8 10 0,-21-8-12 16,-7-16-2-16,0-8-22 15,7-12 11-15,8-16-6 0,6-12-3 16,15-8-43-16,13-24-75 16,22-16-12-16,22-24 25 0,28-8 41 15,28-4 18-15,22-3 35 16,14 15 9-16,7 12 7 0,7 16 22 16,-7 16 0-16,0 12-7 15,-15 16-4-15,1 16 13 0,-21 16 6 16,-1 16-2-16,-28 12 5 15,-14 16 39-15,-15 0-5 16,-13 7-4-16,-15 5-9 0,-21-4-15 16,-15-4 0-16,-6-8-8 15,-1-8-9-15,1-8-13 0,-1-8 13 16,8-16 9-16,13-8-9 16,8-12-4-16,7-20-17 0,22-16-68 15,6-12 12-15,22-12 26 16,7-4-8-16,14 8 20 0,0 12 18 15,0 8 12-15,-7 36 15 16,14-36-19-16,-14 36 1 0,0 0 12 16,0 0-10-16,0 0-1 15,0 0 18-15,0 0 4 16,-7 40-11-16,0 0-5 0,-7 0 30 16,0 0 26-16,-22 8-4 15,1 4 12-15,-8 0 7 0,-7 0 0 16,-14-4 12-16,-7 0-29 15,-21 0-22-15,-1-8-6 0,-6-12-7 16,-8-4-9-16,8-4 15 0,13-8-2 16,15-4-18-16,14-16 9 15,15-8 2-15,42 16-18 0,-29-52 4 16,22 0 9-16,28-4-6 16,22 0-14-16,7 0 16 15,21 4-6-15,7 4-5 0,0 8-3 16,1 12 12-16,-1 4 0 0,-14 12-7 15,-15 4-10-15,1 16 11 16,-50-8 10-16,36 28-4 0,-22 8 5 16,-14 4 0-16,-28 8-1 15,-22 8 16-15,-21 8 50 0,-22 0 35 16,-20-4-5-16,-15 4 23 0,-29-4 13 16,-13-4 16-16,-8-12-50 15,-14-8-26-15,-7-12-5 0,0-16-9 16,7-16 3-16,14-4-5 15,14-12-15-15,15-12-18 16,28-8-2-16,22 0 1 0,28 0-22 16,21-8-4-16,28 4-10 0,22-4-87 15,22-4-108-15,13 4-87 16,8 0-66-16,14 0-172 0,14-12-402 16</inkml:trace>
          <inkml:trace contextRef="#ctx0" brushRef="#br0" timeOffset="-4186.22">-11659 13927 2846 0,'0'-24'202'0,"0"24"-30"16,0 0-28-16,0-24-50 15,0 24-57-15,0 0-12 0,0 0-21 16,0 0-4-16,0 0 0 15,0 0 10-15,0 0-13 16,0 0-3-16,0 0 15 0,0 0-13 16,0 0-15-16,0 0-36 0,-29-16-38 15,29 16-17-15,-35-4 27 16,6-4 20-16,29 8 20 0,-28 0 29 16,28 0 7-16,0 0-4 15,-29-4 6-15,29 4 15 0,0 0-10 16,0 0-7-1,0 0 16-15,0 0-2 0,0 0 0 16,0 0 48-16,0 0 40 16,0 0-21-16,0 0-7 0,0 0-16 15,0 0-4-15,0 0-1 16,0 0 1-16,0 0-16 0,0 0-14 16,0 0-4-16,0 0 3 0,0 0-5 15,0 0-6-15,0 0-5 16,0 0 5-16,0 0 9 0,36-8-7 15,-1 0-10-15,-35 8 6 16,36-24 5-16,-36 24-5 16,36-28-3-16,-36 28 7 0,0 0-2 15,14-32-5-15,-14 32-7 16,0 0-5-16,0 0 6 0,0 0 8 16,-36 4-16-16,1 12-15 0,-1 8-52 15,1 8-74-15,6 0-115 16,1 0-236-16,6 4-306 0</inkml:trace>
          <inkml:trace contextRef="#ctx0" brushRef="#br0" timeOffset="-3592.5">-12797 14043 2164 0,'14'-32'250'16,"-14"32"-25"-16,7-24-82 15,-7 24-80-15,0 0-33 0,0 0-9 16,-42 4-9-16,-22 12-7 15,0 12-15-15,0 12 7 16,0 8 15-16,0 8-7 0,0-4-9 16,21 4-6-16,8 3 17 0,6-3-7 15,22-4 3-15,21 0 12 16,15-4-15-16,13-12-3 0,22-4 13 16,0-12-8-16,7-8-8 15,-7 0 6-15,-7-4 10 0,-21-4-21 16,-8-4 5-16,-28 0 24 0,0 0-6 15,0 0-17-15,-35 8 15 16,-29 0-10-16,-29-4-7 16,-6 0 13-16,-15-4 5 0,0-4-14 15,-7-8 3-15,1 0 8 16,6-8-15-16,14-16 7 0,1 0 11 16,13-4-9-16,15-8-2 15,14 8 0-15,15 4 17 0,13 8 39 16,29 28-22-16,-21-36-18 0,21 36-5 15,0 0 3-15,0 0-9 16,43-12-10-16,-8 20 21 0,1 12 31 16,-8 16 38-16,8 16 10 15,-15 4-1-15,0 8-17 0,-13 12 15 16,-16 0-8-16,-20 0-22 16,-15 4-34-16,-21-4-12 0,-14 0-16 15,-7 0-72-15,-15-12-173 16,-6-4-170-16,6-8-276 0,1-12-196 15</inkml:trace>
          <inkml:trace contextRef="#ctx0" brushRef="#br0" timeOffset="-3358.15">-14859 14294 1455 0,'43'-3'207'0,"-43"3"302"0,0 0-97 16,43 43-102-16,-22 9-93 15,-14 4-73-15,-7 12-23 0,-21 4-32 16,-15 8-36-16,-21 4-24 16,-14 4-13-16,-14-4-12 0,0 4-115 15,-8-4-233-15,1-4-301 0,-1-12-276 16</inkml:trace>
        </inkml:traceGroup>
        <inkml:traceGroup>
          <inkml:annotationXML>
            <emma:emma xmlns:emma="http://www.w3.org/2003/04/emma" version="1.0">
              <emma:interpretation id="{C34CDB74-257D-4DD6-82AB-5A3595CBD357}" emma:medium="tactile" emma:mode="ink">
                <msink:context xmlns:msink="http://schemas.microsoft.com/ink/2010/main" type="inkWord" rotatedBoundingBox="15806,15568 22054,14826 22203,16074 15954,16816"/>
              </emma:interpretation>
              <emma:one-of disjunction-type="recognition" id="oneOf3">
                <emma:interpretation id="interp15" emma:lang="en-US" emma:confidence="0.5">
                  <emma:literal>II</emma:literal>
                </emma:interpretation>
                <emma:interpretation id="interp16" emma:lang="en-US" emma:confidence="0">
                  <emma:literal>I,</emma:literal>
                </emma:interpretation>
                <emma:interpretation id="interp17" emma:lang="en-US" emma:confidence="0">
                  <emma:literal>III</emma:literal>
                </emma:interpretation>
                <emma:interpretation id="interp18" emma:lang="en-US" emma:confidence="0">
                  <emma:literal>Is.</emma:literal>
                </emma:interpretation>
                <emma:interpretation id="interp1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6479.43">-3447 14618 1175 0,'0'0'496'0,"0"0"-36"0,0 0-43 16,28 52-68-16,-28 8-80 16,-14 4-33-16,-22 0-36 0,-13 4-69 15,-15-4-70-15,-8 4-41 16,-13-8-12-16,7-4-92 0,0-8-168 16,0-16-176-16,6-4-233 15,8-16-181-15</inkml:trace>
          <inkml:trace contextRef="#ctx0" brushRef="#br0" timeOffset="-6199.51">-3689 14518 1411 0,'0'0'477'0,"0"0"42"0,0 0-66 16,-57 64-106-16,-21-8-66 15,-15-4 6-15,-35-8 64 0,-14 0-33 16,-28 0-74-16,-37 0-26 16,-27-4-59-16,-15-4-21 15,-21-4-74-15,7-8 3 0,0-12 16 16,21 0-61-16,36-8-10 16,42 0-8-16,36-4-13 0,29-4 18 15,35 4-117-15,14 0-244 16,21-4-145-16,29 4-96 15,0 0-262-15,29-44-345 16</inkml:trace>
          <inkml:trace contextRef="#ctx0" brushRef="#br0" timeOffset="-5998.19">-6014 14255 2600 0,'78'-8'333'16,"29"-4"-45"-16,21 0-124 0,21 0-81 15,15-4-53-15,6 4-30 16,-20-4-179-16,-22 12-348 0,-22-8-533 16</inkml:trace>
          <inkml:trace contextRef="#ctx0" brushRef="#br0" timeOffset="-6666.92">-1400 14470 1195 0,'0'0'483'0,"0"0"-10"16,-42-4-66-16,42 4-98 15,0 0-37-15,0 0-42 16,0 0-6-16,0 0-85 15,0 0-68-15,-22-40-38 0,22 0-1 16,15 0-24-16,6-4 8 16,29-7-30-16,7-9 21 15,21 0-16-15,7-4 14 0,7 8-17 16,1 8 4-16,-1 12 2 16,-21 12 0-16,-7 12 14 0,-7 20-19 15,-14 12 16-15,-15 12-8 16,-20 16-10-16,-8 4 10 15,-29 8-3-15,-14 4 6 0,-13 0 12 16,-23-5-4-16,-13-3-8 16,-15-8-10-16,1-16 2 15,-1 0 16-15,0-12-14 16,8-16 6-16,13-8 0 0,15-12 2 16,7-4 11-16,15-12-23 15,20-8 7-15,1 0 10 0,13 0-7 16,8 9 0-16,7 31 0 15,-7-32-13-15,7 32 0 0,0 0 2 16,0 0 7-16,0 0 4 16,-21 59 2-16,-15 5 4 15,1 4 14-15,-15 0 19 0,-7 0-19 16,-14-8-9-16,-7-8-11 16,-7-8 0-16,-1-4 6 0,8-16-6 15,7-8 6-15,7-8-12 16,14-8-13-16,8-16-28 0,42 16-59 15,-15-64-38 1,30-4 31-16,27 0 46 0,8 4 29 16,0 12 19-16,7 12 10 15,-8 12-2-15,-13 16 7 0,-1 16 9 16,-35-4 34-16,15 52 64 16,-15 8 31-16,-29 4 41 0,-13 8 9 15,-30 0-28-15,-20 0-63 16,-7 0-52-16,-15-8-22 15,-7-4-2-15,7-12-73 0,7-8-160 16,15-4-111-16,7-16-76 16,14-8-129-16,7-20-214 0,14-20 18 15</inkml:trace>
        </inkml:traceGroup>
      </inkml:traceGroup>
    </inkml:traceGroup>
    <inkml:traceGroup>
      <inkml:annotationXML>
        <emma:emma xmlns:emma="http://www.w3.org/2003/04/emma" version="1.0">
          <emma:interpretation id="{4FB798BC-C970-4C9E-A82D-AE4199C27E7D}" emma:medium="tactile" emma:mode="ink">
            <msink:context xmlns:msink="http://schemas.microsoft.com/ink/2010/main" type="paragraph" rotatedBoundingBox="21978,14430 3960,14274 3993,10444 22011,10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91A741-6D86-47CF-A938-02B296191307}" emma:medium="tactile" emma:mode="ink">
              <msink:context xmlns:msink="http://schemas.microsoft.com/ink/2010/main" type="line" rotatedBoundingBox="21978,14430 3960,14274 3993,10444 22011,10599"/>
            </emma:interpretation>
          </emma:emma>
        </inkml:annotationXML>
        <inkml:traceGroup>
          <inkml:annotationXML>
            <emma:emma xmlns:emma="http://www.w3.org/2003/04/emma" version="1.0">
              <emma:interpretation id="{015B04D9-C858-478F-A973-1BDB406DC44F}" emma:medium="tactile" emma:mode="ink">
                <msink:context xmlns:msink="http://schemas.microsoft.com/ink/2010/main" type="inkWord" rotatedBoundingBox="21978,14430 3960,14274 3993,10444 22011,10599"/>
              </emma:interpretation>
              <emma:one-of disjunction-type="recognition" id="oneOf4">
                <emma:interpretation id="interp20" emma:lang="en-US" emma:confidence="0.5">
                  <emma:literal>Tenaris.</emma:literal>
                </emma:interpretation>
                <emma:interpretation id="interp21" emma:lang="en-US" emma:confidence="0">
                  <emma:literal>Ferneries.</emma:literal>
                </emma:interpretation>
                <emma:interpretation id="interp22" emma:lang="en-US" emma:confidence="0">
                  <emma:literal>Fenoverines.</emma:literal>
                </emma:interpretation>
                <emma:interpretation id="interp23" emma:lang="en-US" emma:confidence="0">
                  <emma:literal>Tenorio's.</emma:literal>
                </emma:interpretation>
                <emma:interpretation id="interp24" emma:lang="en-US" emma:confidence="0">
                  <emma:literal>Tenorio.</emma:literal>
                </emma:interpretation>
              </emma:one-of>
            </emma:emma>
          </inkml:annotationXML>
          <inkml:trace contextRef="#ctx0" brushRef="#br0" timeOffset="-10198.89">-12704 10533 1175 0,'0'0'497'0,"-8"44"13"0,23 4-72 16,13 12-67-16,8 12-94 16,6 8-37-16,-6 4-17 0,7 4-44 15,-15-4 18-15,-21-4 25 16,-14 3 13-16,-36 1-58 0,-35-4-50 16,-14 0-81-16,-29-4-9 15,0-8-55-15,-14-12-278 16,-7-12-166-16,7-12-56 0,7-8-233 15,21-20-392-15</inkml:trace>
          <inkml:trace contextRef="#ctx0" brushRef="#br0" timeOffset="-9995.77">-13344 11025 2400 0,'0'0'460'0,"-36"48"-23"16,-28 4-53-16,-7 8-83 16,-14 3-108-16,-15 1-73 0,1 4-74 15,-8 0-30-15,-7 0-26 16,0 0-212-16,-14-8-125 16,15-8-120-16,-8-8-285 15,14-12-273-15</inkml:trace>
          <inkml:trace contextRef="#ctx0" brushRef="#br0" timeOffset="-9499.75">-14269 10669 1615 0,'-49'60'307'15,"-1"0"-38"-15,0-4-88 16,15 4-31-16,6-4-64 0,22 0-34 16,7-4-18-16,21-8-9 15,15-4-18-15,14-8-10 0,14-12 0 16,-8-4 14-16,1-8-2 16,-21 0-5-16,-36-8-7 0,43 4 31 15,-43-4 72-15,0 0-41 16,0 0-31-16,-43 0-28 0,-7-4 15 15,-7 0 9-15,-14 0-10 16,-7-4-12-16,0-4 7 16,0-8 19-16,-1-8 10 0,1-8-19 15,7-12-16-15,14-8-3 16,0 0 8-16,15 4 20 0,6 16 25 16,36 36 0-16,-35-36-22 15,35 36-8-15,0 0-4 0,-36 4 77 16,0 32 99-16,-6 20-71 15,-1 20 14-15,-14 12 77 0,-7 12-7 16,-14-1-65-16,0 5-50 16,-8 0-34-16,1-8-22 0,7-4-28 15,0-8 11-15,0 0-76 16,-1-16-263-16,15-12-130 16,0-12-110-16,15-20-433 15</inkml:trace>
          <inkml:trace contextRef="#ctx0" brushRef="#br0" timeOffset="-9312.26">-14965 10173 2750 0,'42'0'179'16,"-42"0"2"-16,29 0-74 0,-29 0-49 15,42-4-22-15,8 8-36 16,7 4-205-16,0 12-404 0,0 4-362 16</inkml:trace>
          <inkml:trace contextRef="#ctx0" brushRef="#br0" timeOffset="-9140.4">-15797 12468 2147 0,'0'0'231'0,"50"20"-16"15,13-16-87-15,23-16-59 0,20-8-47 16,1-8-169-16,21-12-510 16</inkml:trace>
          <inkml:trace contextRef="#ctx0" brushRef="#br0" timeOffset="-8903.33">-15947 9686 2887 0,'-21'83'243'0,"28"25"-76"16,15 16-71-16,6 12-55 16,8 12-22-16,-8 8-10 0,0-4-141 15,-6-4-278-15,-15-8-484 16</inkml:trace>
          <inkml:trace contextRef="#ctx0" brushRef="#br0" timeOffset="-8353.4">-16302 10485 2062 0,'28'44'211'0,"-13"12"48"0,-8 4-44 15,-7 8-68-15,0 8-65 16,-15 0-30-16,-13 8-36 15,-8-8-3-15,-20-4-7 16,-1-12 5-16,0-8-20 0,-7-20-20 16,7-9 11-16,7-23-31 0,8-16-36 15,6-23 8-15,15-29-7 16,14-8 31-16,-1 4 42 0,16 8-2 16,-8 16 23-16,0 8-18 15,0 40 5-15,0 0 3 0,0 0 25 16,0 0 48-16,14 76 33 15,-7 12 7-15,-7 12 6 16,-7 8-1-16,0-5-9 16,-15 5 35-16,-13 0-31 0,-15-8-17 15,-14-4 14-15,-28-8-2 0,-22-4-26 16,-21-12-18-16,-22-16-24 16,1-20-3-16,-8-20 53 0,8-20-10 15,7-16-30-15,6-24-13 16,8-20-11-16,15-24 2 0,20-20 83 15,15-16-34-15,35-8-11 16,14-8-19-16,36 1-6 16,22-1 6-16,27 0-22 0,44 8 9 15,21 8-34-15,28 12 2 16,14 16 1-16,22 20-37 0,7 12-185 16,-7 16-192-16,-8 24-103 15,-28 16-253-15,-14 24-247 0</inkml:trace>
          <inkml:trace contextRef="#ctx0" brushRef="#br0" timeOffset="-8181.53">-17880 13047 2322 0,'49'20'348'0,"30"-12"-70"15,13-20-103-15,29-8-91 0,14-16-54 16,7-4-183-16,-7-12-517 16,0-12-491-16</inkml:trace>
          <inkml:trace contextRef="#ctx0" brushRef="#br0" timeOffset="-7978.42">-17966 10085 2984 0,'0'0'156'16,"0"0"-57"-16,0 0-23 0,0 0-54 16,0-40-34-16,0 40-360 15,57-12-688-15</inkml:trace>
          <inkml:trace contextRef="#ctx0" brushRef="#br0" timeOffset="-13981.46">-1769 11600 1076 0,'0'0'326'0,"0"0"-53"15,0 0 32-15,0 0-27 16,0 0-13-16,0 0-37 16,0 0-76-16,0 0-51 0,0 0-51 15,0 0-22-15,0 0-39 16,0 0-14-16,0-56-156 0,14-12-85 16,14-24-46-16,8-4 92 15,6-7 119-15,8 19 49 16,-14 12 21-16,-8 24 3 0,-28 48 11 15,57-12 52-15,0 36 39 0,0 16-47 16,7 20 32-16,7 8-44 16,7 4 17-16,0-9 0 0,1 1 2 15,-8-8 12-15,-7-12-33 16,-7-8 9-16,-15-8 0 16,-42-28 61-16,0 0 94 0,43 28 22 15,-43-28-29-15,0 0-94 16,0 0 4-16,-85 16 5 15,-8 0 46-15,-28-4-47 16,-7 0-10-16,-14 0-13 0,-7-4-11 16,-1 0 18-16,15-4 4 15,7-4 24 1,22 0 5-16,6-8 26 0,8-4 13 0,21 0 8 0,7-4 21 16,14-8-65-16,0-8-45 15,15-12-31-15,6-12 13 16,1-12-46-16,14-20 7 15,6-15 5 1,16-13-13-16,-1 0 9 16,7 4-12-16,0 4-12 0,0 4 11 15,0 12-53-15,1 8-79 16,-1 12-82-16,-7 12-30 0,0 16-57 16,-7 44-100-16,0 0-325 15,0 0-228-15</inkml:trace>
          <inkml:trace contextRef="#ctx0" brushRef="#br0" timeOffset="-13699.5">-1997 12116 2197 0,'0'0'319'0,"64"-52"-38"0,-14 8-96 16,-50 44-50-16,64-44-44 16,-7 16-3-16,-8 16 2 15,1 20 15-15,-50-8-9 0,50 36 20 16,-50-36-18-16,43 84-8 16,-36-8-7-16,-7-8-54 0,-7-4-7 15,-22-4-22 1,1-8-78-16,-8-4-228 0,-21-16-306 15,-7-16-649-15</inkml:trace>
          <inkml:trace contextRef="#ctx0" brushRef="#br0" timeOffset="-12963.26">-2864 11121 652 0,'0'0'227'16,"0"0"40"-16,0 0 32 15,0 0 37-15,0 0-24 0,-36 48-16 16,36-48-3-16,-21 44-34 16,21-44-37-16,-29 43 4 15,29-43-6-15,-71 52 21 0,0-12 21 16,-14-8 21-16,-29-8-12 16,-21 4 81-16,-29-8 22 15,-28-8-66-15,-35 0-68 0,-29-4-17 16,-35-8-31-16,-8 0-53 15,0-4-38-15,15-8-14 0,28-4-6 16,36 0-42-16,42 0-33 16,43 4-1-16,35 4 3 15,29 0 1-15,21 4-9 0,50 4-6 16,-42-4-39-16,42 4-160 16,0 0-322-16,0 0-36 15,0 0-146-15,71-8-9 0,0 8-172 16,7-4-367-1</inkml:trace>
          <inkml:trace contextRef="#ctx0" brushRef="#br0" timeOffset="-12723.5">-5459 11944 2680 0,'49'12'327'16,"-6"-16"16"-16,0 0-11 16,14 0-120-16,7 0-64 0,7 4-62 15,7 8-4-15,7 4-30 16,-21 12 1-16,-7 4-12 16,-57-28 14-16,28 72-36 0,-35-8 8 0,-35-4-179 0,-37 0-230 15,-27-12-180 1,-22-4-535-16</inkml:trace>
          <inkml:trace contextRef="#ctx0" brushRef="#br0" timeOffset="-11936.03">-7116 10157 2251 0,'0'0'45'0,"0"0"121"16,43-16 183-16,-43 16-33 0,0 0-87 15,28 68-17-15,-14 16-15 16,0 4 3-16,-14 8-64 0,-14 8-39 16,7-4-35-16,-7 0-10 15,-15 0-33-15,1-12-3 16,-15-8-11-16,-21-12-8 0,0-12-4 15,-14-12 4-15,0-17-53 16,0-11-45-16,7-16-31 0,0-19-7 31,-1-21 5-31,16-16 10 0,6-16 44 16,7-8 38-16,1 4 25 16,20 16 2-16,1 16 15 0,21 44-15 15,0 0 0-15,0 0 12 16,0 0 0-16,0 0 6 0,-29 64-3 15,1 4 9-15,7 4 42 16,-1-4 23-16,-6-4-13 16,-1-4-30-16,-6-9-7 15,-8-7-8-15,-7-8-19 0,-6-12 3 16,6-12 0-16,0-8-15 16,0-8-40-16,50 4-38 0,-49-56 15 15,13-8 7-15,15-11 26 16,6-1 19-16,8 16 14 0,7 8 5 15,0 52 7-15,-7-44-11 16,7 44 18-16,0 0 10 16,14 52 16-16,-6 20 24 0,-8 12 10 15,0 0 12-15,-15 3-11 16,1-7-20-16,-7-4-28 16,-15-12-5-16,-6-8 2 0,-8-12 0 15,0-12-8-15,-7-12-4 16,0-16-26-16,7-12-73 0,8-20-49 15,13-28-7-15,1-24 1 16,14-28 21-16,7-16 70 0,-1 5 30 16,8 11 19-16,0 28 30 15,0 20 9-15,0 16-15 16,0 44 147-16,0 0 73 0,-28 80-26 16,-7 20 10-16,-15 12-55 15,-14-1-43-15,-14 5-47 0,-8 0-35 16,-13-8-35-16,-8-8-4 15,0-12-166-15,1-24-187 16,13-16-155-16,1-24-367 0,14-24-292 16</inkml:trace>
          <inkml:trace contextRef="#ctx0" brushRef="#br0" timeOffset="-11748.54">-8659 10073 2596 0,'0'0'66'15,"0"0"-31"-15,50-20-17 0,-50 20-43 16,0 0-327-16,0 0-284 16,0 0-204-16</inkml:trace>
          <inkml:trace contextRef="#ctx0" brushRef="#br0" timeOffset="-11576.66">-9711 12336 2441 0,'71'12'329'0,"14"-16"-83"15,36-8-96-15,21-12-74 16,29-8-38-16,35-16-108 15,7-8-447-15,29-16-596 0</inkml:trace>
          <inkml:trace contextRef="#ctx0" brushRef="#br0" timeOffset="-11356.52">-4620 9358 2724 0,'-128'28'263'0,"-36"16"-21"16,-28 16-64-16,-21 8-100 16,-22 20-34-16,-14 3-31 0,0 13-137 15,-21-4-296-15,-14 0-491 16</inkml:trace>
          <inkml:trace contextRef="#ctx0" brushRef="#br0" timeOffset="-10789.9">-10863 11272 775 0,'0'0'230'0,"0"0"99"0,0 0-21 15,0 0-47-15,7 32-35 16,-7-32-63-16,0 0-45 16,-43 32 6-16,-6-8-3 0,-1-8-29 15,0-4-40-15,-7-4-29 16,8-4 3-16,6-4 15 0,43 0-17 15,-36-16-16-15,36 16 3 16,-21-48 0-16,28 0-18 0,14 1 0 16,15-1 7-16,14 0-6 15,7 12 15-15,-8 8-12 16,-6 12-8-16,0 8 15 0,-15 20-4 16,-28-12 2-16,21 56 98 15,-21 8 30-15,-21 11 8 16,-22 1-31-16,-21 8-13 0,-14 4-21 15,-14-4-23-15,-1 4-13 16,-13-8-30-16,6-4-45 0,-6-8-212 16,-8-8-418-16,0-16-485 15</inkml:trace>
        </inkml:traceGroup>
      </inkml:traceGroup>
    </inkml:traceGroup>
    <inkml:traceGroup>
      <inkml:annotationXML>
        <emma:emma xmlns:emma="http://www.w3.org/2003/04/emma" version="1.0">
          <emma:interpretation id="{212D3C41-75B7-4575-8ABE-124B808CAFA7}" emma:medium="tactile" emma:mode="ink">
            <msink:context xmlns:msink="http://schemas.microsoft.com/ink/2010/main" type="paragraph" rotatedBoundingBox="21847,9967 3319,9805 3348,6425 21877,65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004226-FF21-4FDD-A521-A433DE371FB9}" emma:medium="tactile" emma:mode="ink">
              <msink:context xmlns:msink="http://schemas.microsoft.com/ink/2010/main" type="line" rotatedBoundingBox="21847,9967 3319,9805 3348,6425 21877,6587"/>
            </emma:interpretation>
          </emma:emma>
        </inkml:annotationXML>
        <inkml:traceGroup>
          <inkml:annotationXML>
            <emma:emma xmlns:emma="http://www.w3.org/2003/04/emma" version="1.0">
              <emma:interpretation id="{3004EF99-E834-4A57-85BD-5C48415B4958}" emma:medium="tactile" emma:mode="ink">
                <msink:context xmlns:msink="http://schemas.microsoft.com/ink/2010/main" type="inkWord" rotatedBoundingBox="21848,9857 14319,9791 14344,6994 21872,7060"/>
              </emma:interpretation>
              <emma:one-of disjunction-type="recognition" id="oneOf5">
                <emma:interpretation id="interp25" emma:lang="en-US" emma:confidence="0.5">
                  <emma:literal>Err</emma:literal>
                </emma:interpretation>
                <emma:interpretation id="interp26" emma:lang="en-US" emma:confidence="0">
                  <emma:literal>stir</emma:literal>
                </emma:interpretation>
                <emma:interpretation id="interp27" emma:lang="en-US" emma:confidence="0">
                  <emma:literal>se-r</emma:literal>
                </emma:interpretation>
                <emma:interpretation id="interp28" emma:lang="en-US" emma:confidence="0">
                  <emma:literal>if-r</emma:literal>
                </emma:interpretation>
                <emma:interpretation id="interp29" emma:lang="en-US" emma:confidence="0">
                  <emma:literal>see-r</emma:literal>
                </emma:interpretation>
              </emma:one-of>
            </emma:emma>
          </inkml:annotationXML>
          <inkml:trace contextRef="#ctx0" brushRef="#br0" timeOffset="-21539.09">-3056 7195 2225 0,'-7'76'93'15,"-1"0"104"-15,-6-8 9 16,7 0-95-16,-7-8-40 0,0-4-62 31,14-56 19-31,-14 56-20 0,14-56 7 0,0 0 18 16,0 0-26-16,0 0 10 15,-57 24-13-15,57-24 5 0,-57-12-1 16,57 12 13-16,-64-24-9 16,7 16 21-16,-14 20 58 15,-15 20 67-15,-27 20-1 0,-15 16-9 16,-14 16-48-16,-8 12-35 15,1 8-44-15,-8 8 6 16,15-1-33-16,0-11-69 0,21-12-184 16,22-16-206-16,20-24-503 15</inkml:trace>
          <inkml:trace contextRef="#ctx0" brushRef="#br0" timeOffset="-21896.43">-2089 7555 2238 0,'-50'48'379'16,"-7"4"-39"-16,0 8-58 0,-7 8-45 15,-21 12-50-15,-15 8-90 16,1 4-52-16,-22 4-10 16,0 3-72-16,0-7-175 15,7-8-196-15,15-12-409 0</inkml:trace>
          <inkml:trace contextRef="#ctx0" brushRef="#br0" timeOffset="-22515.54">-852 7563 1085 0,'0'0'270'0,"0"0"-29"16,0 0-67-16,0 0-34 0,0 0-20 16,0 0 30-1,0 0-19-15,0 0 25 0,-57-12-30 0,57 12-9 0,-78-8-52 32,7 16 61-32,-8 20-2 0,-13 16 3 15,-8 20-8-15,-6 12 6 16,6 12-12-16,1 4-19 0,6 8 7 15,1-8-42-15,7-5-36 16,6-3-6 0,8-12-11-16,0-12-17 0,0-8-146 15,-7-12-200-15,0-12-365 16,6-20-362-16</inkml:trace>
          <inkml:trace contextRef="#ctx0" brushRef="#br0" timeOffset="-22321.22">-1151 8546 3183 0,'0'0'368'0,"0"0"93"0,0 0-133 15,0 0-134-15,0 0-112 16,0 0-73-16,0 0-234 0,50 4-355 15,-50-4-331-15,0 0-501 16</inkml:trace>
          <inkml:trace contextRef="#ctx0" brushRef="#br0" timeOffset="-22097.65">-1243 7167 2717 0,'0'0'189'0,"0"0"-16"15,0 0-101-15,0 0-22 0,0 0-43 16,0 0-64-16,0 0-386 16,0 0-460-16</inkml:trace>
          <inkml:trace contextRef="#ctx0" brushRef="#br0" timeOffset="-20970.35">-4308 7207 2011 0,'0'0'336'0,"0"0"-23"15,0 0-104-15,100 0-88 16,21 0-57-16,14-8-36 0,0 4-8 16,7 4-64-16,-14-4-248 15,-21-4-449-15</inkml:trace>
          <inkml:trace contextRef="#ctx0" brushRef="#br0" timeOffset="-21173.01">-923 5852 2507 0,'42'4'33'0,"-42"-4"59"0,0 0 36 16,0 0-32-16,-85 48-42 15,-29-8-21-15,-21 0-16 16,-14-8-17-16,0 0 8 0,-8-8-18 0,15-4 21 16,7-4-8-16,21-12 0 0,15-4 0 15,20-4 5-15,8-4-8 16,21 4 0-16,50 4-11 0,-42-8 14 16,42 8-3-16,0 0-10 15,0 0 0-15,0 0 17 31,-43 16-16-31,43-16 17 0,-42 40-22 0,13 0-16 0,29-40-276 16,-50 64-426-16,1-8-160 0</inkml:trace>
          <inkml:trace contextRef="#ctx0" brushRef="#br0" timeOffset="-20476.26">-5225 7119 1994 0,'0'0'109'0,"0"0"120"16,0 0-29-16,0 0-66 15,0 0-39-15,50 56-26 0,-22-4-32 16,-28-52 33-16,-7 76 12 15,-21-12-33-15,-29-4-33 0,-14-12-10 16,-14 0 12-16,-22-12-18 0,0-12 8 16,-7-4-1-16,15-12-14 15,14-12-2-15,14-16 11 0,71 20-17 16,-64-48-3-16,64 48 8 16,-15-60-10-16,15 60 8 15,36-48 12-15,-36 48-9 0,78-16 9 16,-7 16 4-16,-14 24 6 15,-57-24 5-15,57 68 35 0,-29 4 63 16,-21 4 62-16,-28 8-16 16,-21 0-23-16,-22 4-29 15,-29 4-50-15,-28-8-4 16,-14 0-53-16,7-9-38 0,-7-11-183 16,14-12-209-16,7-8-252 15,8-12-328-15</inkml:trace>
          <inkml:trace contextRef="#ctx0" brushRef="#br0" timeOffset="-20288.78">-6199 8422 2634 0,'0'0'305'0,"0"0"-34"0,0 0-86 15,0 0-101-15,0 0-48 16,0 0-103-16,0 0-192 16,0 0-164-16,0 0-351 0,0 0-169 15</inkml:trace>
          <inkml:trace contextRef="#ctx0" brushRef="#br0" timeOffset="-19988.84">-7408 7011 1497 0,'0'0'178'0,"0"0"150"16,0 0 43-16,50-4-77 0,14 28-44 15,-7 24-54-15,7 12-38 16,-7 16 31-16,0 12-9 15,-15 4 10-15,-13 8-1 0,-15-4 12 16,-21 0-1-16,-14 0-52 16,-36-4-58-16,-43 0-42 0,-28-8-43 15,-28-4 10-15,-22-5-123 16,8-15-182-16,-1-8-98 16,14-12-98-16,15-8-151 0,14-12-334 15</inkml:trace>
        </inkml:traceGroup>
        <inkml:traceGroup>
          <inkml:annotationXML>
            <emma:emma xmlns:emma="http://www.w3.org/2003/04/emma" version="1.0">
              <emma:interpretation id="{199E23F0-603D-4201-9071-D5E90A047671}" emma:medium="tactile" emma:mode="ink">
                <msink:context xmlns:msink="http://schemas.microsoft.com/ink/2010/main" type="inkWord" rotatedBoundingBox="11047,9872 3319,9805 3348,6425 11077,6493"/>
              </emma:interpretation>
              <emma:one-of disjunction-type="recognition" id="oneOf6">
                <emma:interpretation id="interp30" emma:lang="en-US" emma:confidence="0.5">
                  <emma:literal>rise</emma:literal>
                </emma:interpretation>
                <emma:interpretation id="interp31" emma:lang="en-US" emma:confidence="0">
                  <emma:literal>rims</emma:literal>
                </emma:interpretation>
                <emma:interpretation id="interp32" emma:lang="en-US" emma:confidence="0">
                  <emma:literal>rips</emma:literal>
                </emma:interpretation>
                <emma:interpretation id="interp33" emma:lang="en-US" emma:confidence="0">
                  <emma:literal>fries</emma:literal>
                </emma:interpretation>
                <emma:interpretation id="interp34" emma:lang="en-US" emma:confidence="0">
                  <emma:literal>Fries</emma:literal>
                </emma:interpretation>
              </emma:one-of>
            </emma:emma>
          </inkml:annotationXML>
          <inkml:trace contextRef="#ctx0" brushRef="#br0" timeOffset="-17975.53">-11958 7039 656 0,'0'0'190'0,"0"0"110"0,0 0 27 15,43-20-44-15,-43 20-10 16,50 4-8-16,-50-4-31 0,49 28-33 16,-13 8-37-16,-1 4-28 15,-6 4-21-15,-8 12-1 16,-7 4-27-16,1 4-27 0,-1 8-25 15,-14-4 21-15,-7 0-5 16,-15 0-3-16,-13-4-17 0,-29 4-7 16,-21-8-13-16,-22-4 4 15,-21-4-15-15,-14-4 7 16,7-4-7-16,7-4-14 0,7-8-67 16,14-12-122-16,22-4-122 15,21-12-294-15,14-8-237 16</inkml:trace>
          <inkml:trace contextRef="#ctx0" brushRef="#br0" timeOffset="-16614.14">-15463 7339 2202 0,'0'0'287'0,"0"0"-16"16,0 0-58-16,0 0-60 16,0 0-52-16,0 0-45 15,-7-44-25-15,7 44-25 0,0 0 7 16,-71-4 52-16,7 20 48 15,-7 16 20-15,-8 20-6 0,-6 20 29 16,0 8 36-16,-1 16-18 16,-13 12-36-16,6 8-71 0,-6 4-33 15,7 0-5-15,-8-9-6 16,8-11-100-16,-1-8-242 0,8-12-122 16,-1-12-254-16,8-20-522 15</inkml:trace>
          <inkml:trace contextRef="#ctx0" brushRef="#br0" timeOffset="-16910.99">-14923 6268 2410 0,'0'0'302'0,"14"52"29"15,8 24-14-15,-1 16-83 16,0 20-42-16,8 11-83 0,-8 5-48 15,-7 0-29-15,1 0-14 16,-1 0-102-16,-14-8-250 0,-14-12-279 16,-22-12-491-16</inkml:trace>
          <inkml:trace contextRef="#ctx0" brushRef="#br0" timeOffset="-17160.98">-14304 8618 2930 0,'35'24'397'0,"-35"-24"52"15,0 0-34-15,0 0-174 0,0 0-123 16,0 0-57-16,50 0-137 16,0-8-278-16,-15-12-173 0,-35 20-439 15</inkml:trace>
          <inkml:trace contextRef="#ctx0" brushRef="#br0" timeOffset="-17348.47">-13600 7331 1724 0,'0'0'354'16,"0"0"-57"-16,-50-44-50 0,0 24-38 15,-7 12-50-15,-7 24-1 16,-7 12 24-16,-7 28 4 0,0 8 17 16,-8 12-15-16,-6 12-8 15,0 8-45-15,-8 0-79 16,-7 8-29-16,-6 0-12 16,-1 0-15-16,-7-12-100 0,14-9-210 15,8-11-175-15,-1-12-426 16</inkml:trace>
          <inkml:trace contextRef="#ctx0" brushRef="#br0" timeOffset="-17623.07">-12854 7495 1349 0,'-64'-44'274'0,"64"44"-17"0,-64-40-71 16,64 40-86-16,0 0-37 15,-35-52-20-15,35 52-30 16,0 0-26-16,0 0 17 0,0 0 9 16,0 0-27-16,57-32 38 15,-57 32 133-15,0 0 54 0,0 0-23 16,14 76-4-16,-28-4-31 15,-15-4-34-15,-21 0-8 16,-6 0-1-16,-1-4-46 0,-22-4-34 16,-6-8 0-16,0 0-22 15,-15-8-13-15,8-8 2 0,-8 0-75 16,15-12-141-16,7-4-163 16,7-8-220-16,7-12-224 0</inkml:trace>
          <inkml:trace contextRef="#ctx0" brushRef="#br0" timeOffset="-15889.37">-15591 5372 2665 0,'-21'-40'131'15,"21"40"42"-15,-64-48-1 16,-22 24-21-16,-20 12-48 15,-15 16-49-15,-14 16-19 0,-15 20-3 16,1 8-7-16,-14 12-12 16,-1 4 1-16,15 8-17 15,7 8 6-15,28 4-36 0,14 8-174 16,22 12-191-16,14 12-366 16,14 4-194-16</inkml:trace>
          <inkml:trace contextRef="#ctx0" brushRef="#br0" timeOffset="-16423.53">-15975 8466 3049 0,'0'0'261'0,"36"12"-81"15,-36-12-82-15,0 0-56 0,0 0-64 16,0 0-258-16,0 0-559 16</inkml:trace>
          <inkml:trace contextRef="#ctx0" brushRef="#br0" timeOffset="-16154.98">-16658 6584 2798 0,'0'0'105'0,"43"12"46"16,-14 20 26-16,6 19-38 15,-14 21-7-15,8 20-60 0,-8 12-36 16,1 4-8-16,-8 4-19 16,-7 4-130-16,-7 0-343 15,-7-8-593-15</inkml:trace>
          <inkml:trace contextRef="#ctx0" brushRef="#br0" timeOffset="-15530.01">-17610 6943 2493 0,'0'0'245'15,"0"0"-97"-15,0 0 64 16,-7 60-24-16,14 8-38 0,7 20-17 15,0 16 46-15,0 16-14 16,-14 8-3-16,-7 4-15 0,-14 4 2 16,-22 0-52-16,-21-4-2 15,-21-12-10-15,-22-17-34 0,-21-19-10 16,-21-32-29-16,-7-24-2 16,-1-24 2-16,1-28-6 15,14-20 17-15,6-28-21 0,16-20 12 16,13-27-31-16,15-29 9 15,28-8 8-15,14 0 0 0,21 0-15 16,44 20 4-16,41 12-26 16,30 20-243-16,28 20-125 0,6 16-125 15,15 20-345-15,22 16-367 16</inkml:trace>
          <inkml:trace contextRef="#ctx0" brushRef="#br0" timeOffset="-15358.15">-18279 7359 2877 0,'0'0'261'0,"0"0"16"16,0 0-67-16,0 0-89 0,0 0-66 16,0 0-100-16,0 0-279 15,0 0-401-15,22 56-451 0</inkml:trace>
        </inkml:traceGroup>
      </inkml:traceGroup>
    </inkml:traceGroup>
    <inkml:traceGroup>
      <inkml:annotationXML>
        <emma:emma xmlns:emma="http://www.w3.org/2003/04/emma" version="1.0">
          <emma:interpretation id="{4743A248-E12D-4134-8D11-E80360082F29}" emma:medium="tactile" emma:mode="ink">
            <msink:context xmlns:msink="http://schemas.microsoft.com/ink/2010/main" type="paragraph" rotatedBoundingBox="1196,3488 23592,3398 23602,5982 1207,60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E96756-B904-4E90-921A-E2B2DF90743F}" emma:medium="tactile" emma:mode="ink">
              <msink:context xmlns:msink="http://schemas.microsoft.com/ink/2010/main" type="inkBullet" rotatedBoundingBox="21933,3588 23593,3582 23595,4143 21936,4150"/>
            </emma:interpretation>
            <emma:one-of disjunction-type="recognition" id="oneOf7">
              <emma:interpretation id="interp35" emma:lang="en-US" emma:confidence="0">
                <emma:literal>-</emma:literal>
              </emma:interpretation>
            </emma:one-of>
          </emma:emma>
        </inkml:annotationXML>
        <inkml:trace contextRef="#ctx0" brushRef="#br0" timeOffset="-36410.69">883 2374 1971 0,'-71'8'235'15,"-15"8"32"-15,-20 16-22 0,-30 12-85 16,-34 16-60-16,-22 8-56 16,-21 8-20-16,-8 8-202 0,-6 8-464 15,-8-4-348-15</inkml:trace>
      </inkml:traceGroup>
      <inkml:traceGroup>
        <inkml:annotationXML>
          <emma:emma xmlns:emma="http://www.w3.org/2003/04/emma" version="1.0">
            <emma:interpretation id="{3752CC90-E550-4904-8566-5A81B0DCE4F2}" emma:medium="tactile" emma:mode="ink">
              <msink:context xmlns:msink="http://schemas.microsoft.com/ink/2010/main" type="line" rotatedBoundingBox="1196,3488 22000,3404 22010,5988 1207,6072"/>
            </emma:interpretation>
          </emma:emma>
        </inkml:annotationXML>
        <inkml:traceGroup>
          <inkml:annotationXML>
            <emma:emma xmlns:emma="http://www.w3.org/2003/04/emma" version="1.0">
              <emma:interpretation id="{B7A9C8B2-E12F-44B0-8A78-A6274B9405BB}" emma:medium="tactile" emma:mode="ink">
                <msink:context xmlns:msink="http://schemas.microsoft.com/ink/2010/main" type="inkWord" rotatedBoundingBox="1198,3832 3511,3823 3518,5589 1205,5598"/>
              </emma:interpretation>
              <emma:one-of disjunction-type="recognition" id="oneOf8">
                <emma:interpretation id="interp36" emma:lang="en-US" emma:confidence="0.5">
                  <emma:literal>front</emma:literal>
                </emma:interpretation>
                <emma:interpretation id="interp37" emma:lang="en-US" emma:confidence="0">
                  <emma:literal>font</emma:literal>
                </emma:interpretation>
                <emma:interpretation id="interp38" emma:lang="en-US" emma:confidence="0">
                  <emma:literal>float</emma:literal>
                </emma:interpretation>
                <emma:interpretation id="interp39" emma:lang="en-US" emma:confidence="0">
                  <emma:literal>fort</emma:literal>
                </emma:interpretation>
                <emma:interpretation id="interp40" emma:lang="en-US" emma:confidence="0">
                  <emma:literal>Front</emma:literal>
                </emma:interpretation>
              </emma:one-of>
            </emma:emma>
          </inkml:annotationXML>
          <inkml:trace contextRef="#ctx0" brushRef="#br1" timeOffset="3345.47">-20888 3174 596 0,'0'0'172'0,"0"0"71"16,0 0-85-16,-64-48-4 15,64 48-51-15,-57-20 50 0,7 12-17 16,8 16-7-16,42-8 15 16,-57 48 39-16,14 8-29 15,1 8 33-15,6 12-3 16,0 8-1-16,8 8-30 0,7 4-59 16,-1 3-35-16,8-3-16 15,7-4-5-15,0-8-19 16,0-16-16-16,14-4-3 0,0-12 9 15,-7-12 1-15,0-40-10 16,7 40 3-16,-7-40-3 0,0 0-17 16,0 0-105-16,0 0-271 15,0 0-378-15,0 0-162 0</inkml:trace>
          <inkml:trace contextRef="#ctx0" brushRef="#br1" timeOffset="3554.88">-21507 3801 1524 0,'0'0'290'0,"0"0"2"0,0 0 26 16,0 0-74-1,43-16-89-15,21 12-67 0,21 4-34 0,1 0-29 16,-1 4-6-16,-7-4-40 15,-7 4-221-15,-21 0-336 0,-50-4-389 16</inkml:trace>
          <inkml:trace contextRef="#ctx0" brushRef="#br1" timeOffset="3860.51">-20689 3006 2019 0,'0'0'304'0,"-35"60"-18"0,-1 0-61 16,-7 8-29-16,1 8-37 15,6 8-57 1,1 4-8-16,13 8 10 15,-6 3-27-15,14-3-31 0,-8 4-8 0,15-8-38 16,7 0 4-16,7-8 0 16,7-16-1-16,8 0-10 0,6-12-172 15,-6-8-217-15,-22-48-397 16,49 48-180 0</inkml:trace>
          <inkml:trace contextRef="#ctx0" brushRef="#br1" timeOffset="4231.11">-20547 3937 1699 0,'-49'-4'172'16,"49"4"40"-16,0 0-43 0,-43 36-76 15,43-36-45-15,-21 52-10 16,21-16 2-16,0-36-15 0,28 44-13 15,-28-44 1-15,0 0 3 16,50 32-12-16,-50-32 0 0,42 0 5 16,-42 0-17-16,36-28-1 15,-36 28 20-15,36-60 0 16,-15 0-21-16,-7 0 7 16,-14 0 16-16,0 12 111 0,0 8 1 15,0 40-49-15,0 0-47 16,0 0-2-16,-64-16-13 0,14 24-19 31,8 20 10-31,-1 8 8 0,7 4-13 16,8 4 3-16,7 0-27 15,6 0-122-15,15-44-381 0,-7 52-242 0,7-52 18 0</inkml:trace>
          <inkml:trace contextRef="#ctx0" brushRef="#br1" timeOffset="4731.07">-20134 3897 1685 0,'0'0'323'0,"0"0"-77"16,0 0-82-16,0 0-87 0,0 0-43 15,0 0-11-15,0 0-26 16,0 0 7-16,0 0 6 0,0 0-20 15,-43 60 7-15,7-4 16 16,8-8-13-16,7-4-3 0,21-44-8 16,-29 44 24-16,29-44-2 15,0 0-26-15,0 0 25 16,-14 40 17-16,14-40-27 16,0 0 6-16,0 0 3 0,50-12-2 15,-15-8-11-15,-35 20 6 16,57-56 2-16,-14-8-20 0,-8-4 11 15,-6-4 18-15,-8 8-4 16,-7 8-7-16,-6 12 13 0,-1 12 8 16,-7 32-14-16,0 0-18 15,0 0 14-15,0 0 0 0,0 0-8 16,-7 56 62-16,-1 4 80 16,1 4-15-16,0-4-43 15,14 0-13-15,0-8-26 16,8 4-18-16,6-12 4 0,0-8-18 15,-21-36 11-15,43 40-21 16,-43-40 10-16,43 28-13 0,-43-28 10 16,42 12-41-16,-42-12-185 15,0 0-318-15,36-36-380 0</inkml:trace>
          <inkml:trace contextRef="#ctx0" brushRef="#br1" timeOffset="4996.67">-19530 2654 1710 0,'-57'-36'194'0,"57"36"169"16,-43 44-18-16,8 32-46 0,28 24-47 15,7 20-41-15,14 16-69 16,22 12 5-16,-1 4-56 0,1 0-23 15,-1-9-36-15,8-11-8 16,-8-12-21-16,-6-20 4 0,-15-16-25 16,0-20-111-16,-14-12-109 15,0-52-126-15,0 0-261 0,0 0-198 16,-57 20 66 0</inkml:trace>
          <inkml:trace contextRef="#ctx0" brushRef="#br1" timeOffset="5168.54">-19949 3454 1721 0,'-8'-44'285'0,"8"44"-38"15,0 0 3-15,22-40-28 0,35 16-80 16,7 8-53-16,14 4-51 16,14 4-16-16,1 0-19 0,6 0-9 15,-6 8-285 1,-8-4-423-16,-7 4-236 0</inkml:trace>
        </inkml:traceGroup>
        <inkml:traceGroup>
          <inkml:annotationXML>
            <emma:emma xmlns:emma="http://www.w3.org/2003/04/emma" version="1.0">
              <emma:interpretation id="{4A9A23DD-D17D-45A6-B5C1-F3780B73157A}" emma:medium="tactile" emma:mode="ink">
                <msink:context xmlns:msink="http://schemas.microsoft.com/ink/2010/main" type="inkWord" rotatedBoundingBox="5199,3490 6642,4655 5901,5573 4458,4408"/>
              </emma:interpretation>
              <emma:one-of disjunction-type="recognition" id="oneOf9">
                <emma:interpretation id="interp41" emma:lang="en-US" emma:confidence="0.5">
                  <emma:literal>T.</emma:literal>
                </emma:interpretation>
                <emma:interpretation id="interp42" emma:lang="en-US" emma:confidence="0">
                  <emma:literal>K.</emma:literal>
                </emma:interpretation>
                <emma:interpretation id="interp43" emma:lang="en-US" emma:confidence="0">
                  <emma:literal>X.</emma:literal>
                </emma:interpretation>
                <emma:interpretation id="interp44" emma:lang="en-US" emma:confidence="0">
                  <emma:literal>?</emma:literal>
                </emma:interpretation>
                <emma:interpretation id="interp45" emma:lang="en-US" emma:confidence="0">
                  <emma:literal>F.</emma:literal>
                </emma:interpretation>
              </emma:one-of>
            </emma:emma>
          </inkml:annotationXML>
          <inkml:trace contextRef="#ctx0" brushRef="#br0" timeOffset="-23824.73">-17347 2486 1176 0,'35'-12'457'16,"-35"12"-17"-16,29-8-97 16,-29 8-85-16,0 0-73 15,0 0-50-15,0 0-37 0,0 0-28 16,0 0 49-16,0 0 86 15,21 60-31-15,-21 4-49 16,0 4-32-16,-21 0-20 0,-1 0-30 16,-13-4-20-16,-15-4-10 15,0-4 2-15,-7-4-4 0,-14-12-11 16,7-8 7-16,0-8-10 16,8-20-5-16,6-8 8 0,0-8-10 15,50 12-6-15,-43-52-15 16,15 0 15-16,7 4 5 0,13 0 5 15,8 12 6-15,0 36 0 16,-7-36-15-16,7 36 9 16,0 0-8-16,0 0 23 15,0 0 5-15,57 64 10 16,-7 12 71-16,7 20 43 0,0 16 34 16,14 12-57-16,7 12-72 15,0 0 29-15,8-9-34 0,-15-11-41 16,0-20-228-16,-14-16-229 15,-8-16-172-15,1-20-431 0</inkml:trace>
          <inkml:trace contextRef="#ctx0" brushRef="#br0" timeOffset="-23493.32">-16594 3582 2313 0,'15'44'318'0,"-15"-44"-26"0,7 39-90 16,0-3-55-16,0-4-45 16,-7-32-18-16,28 48-26 0,-28-48-20 15,36 36-18-15,-36-36-13 16,50 20-3-16,-50-20 7 0,50 0-6 16,-50 0-5-1,35-28-4-15,-35 28 4 0,28-40 3 16,-28 40 4-1,0-36-4-15,0 36-9 0,0 0-1 16,-71-20 7-16,7 20 8 16,8 8-4-16,-1 4-1 0,14 8-12 15,7 8 3-15,36-28 1 16,-21 40 2-16,21-40-162 0,14 40-348 16,-14-40-620-16</inkml:trace>
        </inkml:traceGroup>
        <inkml:traceGroup>
          <inkml:annotationXML>
            <emma:emma xmlns:emma="http://www.w3.org/2003/04/emma" version="1.0">
              <emma:interpretation id="{431763E8-3E5E-40B7-ABD0-ACEF6B801B84}" emma:medium="tactile" emma:mode="ink">
                <msink:context xmlns:msink="http://schemas.microsoft.com/ink/2010/main" type="inkWord" rotatedBoundingBox="8654,3637 10013,3632 10021,5547 8662,5553"/>
              </emma:interpretation>
              <emma:one-of disjunction-type="recognition" id="oneOf10">
                <emma:interpretation id="interp46" emma:lang="en-US" emma:confidence="0.5">
                  <emma:literal>it</emma:literal>
                </emma:interpretation>
                <emma:interpretation id="interp47" emma:lang="en-US" emma:confidence="0">
                  <emma:literal>;</emma:literal>
                </emma:interpretation>
                <emma:interpretation id="interp48" emma:lang="en-US" emma:confidence="0">
                  <emma:literal>:\</emma:literal>
                </emma:interpretation>
                <emma:interpretation id="interp49" emma:lang="en-US" emma:confidence="0">
                  <emma:literal>;|</emma:literal>
                </emma:interpretation>
                <emma:interpretation id="interp50" emma:lang="en-US" emma:confidence="0">
                  <emma:literal>;\</emma:literal>
                </emma:interpretation>
              </emma:one-of>
            </emma:emma>
          </inkml:annotationXML>
          <inkml:trace contextRef="#ctx0" brushRef="#br0" timeOffset="-24436.54">-13735 3230 1631 0,'0'0'60'0,"0"0"27"0,0 0-34 15,0 0-4-15,0 0 25 16,0 0 17-16,0 0-25 0,0 0-3 15,49-4 14-15,-49 4-29 16,50 0 1-16,-50 0 0 0,0 0 10 16,50-20-18-16,-50 20-1 15,21-48-5-15,-21 48-19 16,-7-60 16-16,7 60-7 0,-28-40 31 16,28 40 0-16,-50-24 28 15,7 20 0-15,43 4-18 16,-49 24-20-16,49-24-9 0,-36 56-12 15,22-8-13-15,21 0-18 16,14 0-99-16,-21-48-425 0,50 48-419 16</inkml:trace>
          <inkml:trace contextRef="#ctx0" brushRef="#br0" timeOffset="-24827.84">-13380 3725 2244 0,'0'0'372'0,"0"0"-37"0,0 40-35 16,-14 8-57-16,-15 8-66 16,-6 8-58-16,-8 0-41 15,-7-4-34-15,-21 0-16 0,0-4-22 16,0-8-57-16,-7-4-197 15,7-8-214-15,0-8-334 16,7-12-303-16</inkml:trace>
          <inkml:trace contextRef="#ctx0" brushRef="#br0" timeOffset="-25084.12">-13167 2466 416 0,'0'0'113'16,"0"0"40"-16,0 0 20 16,0 0 48-16,0 0 80 0,22-40 24 15,-22 40-12-15,0 0-43 16,0 0-57-16,0 0-76 15,0 0-27 1,0 0 108-16,0 0 15 0,0 68-34 0,14 16-38 0,0 20 5 16,22 12-13-16,-1 12-33 15,8 8-11-15,7 4-10 0,-1 0-37 16,1-8-16-16,-7-8-26 16,0-9-3-16,-8-15-17 15,-6-12-28-15,-15-16-190 16,-14-12-159-16,-7-16-197 0,7-44-389 15</inkml:trace>
        </inkml:traceGroup>
        <inkml:traceGroup>
          <inkml:annotationXML>
            <emma:emma xmlns:emma="http://www.w3.org/2003/04/emma" version="1.0">
              <emma:interpretation id="{2AAE7B66-7FE4-48C7-8CAB-4A33F58EDB00}" emma:medium="tactile" emma:mode="ink">
                <msink:context xmlns:msink="http://schemas.microsoft.com/ink/2010/main" type="inkWord" rotatedBoundingBox="10955,3732 18742,3321 18855,5468 11068,5878"/>
              </emma:interpretation>
              <emma:one-of disjunction-type="recognition" id="oneOf11">
                <emma:interpretation id="interp51" emma:lang="en-US" emma:confidence="0.5">
                  <emma:literal>1st,</emma:literal>
                </emma:interpretation>
                <emma:interpretation id="interp52" emma:lang="en-US" emma:confidence="0">
                  <emma:literal>191st,</emma:literal>
                </emma:interpretation>
                <emma:interpretation id="interp53" emma:lang="en-US" emma:confidence="0">
                  <emma:literal>791st,</emma:literal>
                </emma:interpretation>
                <emma:interpretation id="interp54" emma:lang="en-US" emma:confidence="0">
                  <emma:literal>991st,</emma:literal>
                </emma:interpretation>
                <emma:interpretation id="interp55" emma:lang="en-US" emma:confidence="0">
                  <emma:literal>1:</emma:literal>
                </emma:interpretation>
              </emma:one-of>
            </emma:emma>
          </inkml:annotationXML>
          <inkml:trace contextRef="#ctx0" brushRef="#br0" timeOffset="-28652.02">-6569 3070 509 0,'8'-48'89'0,"-8"48"67"15,0 0 96-15,0 0-31 16,7-48 47-16,-7 48-66 0,0 0-37 31,0 0-21-31,14-48-10 0,-14 48 6 16,0 0-62-16,0 0-12 15,0 0-46-15,0 0-10 0,0 0-14 16,0 0 241-16,14 40-56 16,7 28-52-16,8 24 39 15,6 16-38-15,8 12-25 0,7 12-15 16,7 0-28-16,0-5-7 15,-8-7-44-15,8-12-15 0,-14-20 4 16,-15-12-6 0,1-16-167-16,-8-12-186 0,-21-48-303 15,0 0-413-15</inkml:trace>
          <inkml:trace contextRef="#ctx0" brushRef="#br0" timeOffset="-28145.48">-7095 3126 1306 0,'0'0'192'0,"0"0"46"15,0 0-88-15,0 0 2 16,0 0 53-16,0 0-71 0,29 60-33 15,-1 16 9-15,1 4-14 16,-1 0-25-16,-7-4-28 0,8-8-28 16,-15-5-2-16,0-15 13 15,-14-4-1-15,0-44-10 16,-21 48-12-16,-22-16 1 0,-14-16 3 16,-14-12-7-16,-7-12 4 15,7-8-7-15,0-12 3 16,0-8-7-16,21 0 2 0,0-4 0 15,50 40 5-15,-35-43-13 16,35 43 13-16,0 0-5 16,0 0-4-16,0 0 3 0,0 0 6 15,0 0-6-15,0 0 14 16,-22 43 108-16,1 9 61 0,-7 8 10 16,-15 4-19-16,-21 8-17 15,-14-4-35-15,-15 4-36 0,1-8-28 16,-15-4-9-16,-7-8-26 0,1-4-22 15,6-12-41-15,0-4-142 16,8-8-104-16,-1-4-145 0,22-4-287 16,14-16-138-16</inkml:trace>
          <inkml:trace contextRef="#ctx0" brushRef="#br0" timeOffset="-27711.53">-5943 2218 949 0,'0'0'227'0,"0"0"62"16,0 0-77-16,0 0-88 15,0 0-54-15,0 0 63 16,0 0 83 0,0 0-28-16,-78 64-63 0,-15-4-43 15,-13-4-33-15,-8 0-21 16,-7-4-10-16,0 4-5 16,8-12-5-16,6-8-11 0,29-12 0 15,14-8-2-15,64-16-7 16,-57 8-34-16,57-8 10 0,0 0 17 15,-14-56 6 1,28 0 0-16,14 4 8 0,1-4 0 16,-1 12 7-16,-28 44 2 15,29-40 4-15,-29 40 1 0,0 0 7 16,0 0 21-16,-72 20 15 0,-20 16-20 16,-15 16-18-16,1 4-8 15,-1 12-6-15,0 4-82 0,8 4-387 16,6-8-421-16</inkml:trace>
          <inkml:trace contextRef="#ctx0" brushRef="#br0" timeOffset="-26826.47">-8993 3330 1200 0,'0'0'355'0,"0"0"17"15,0 0-84-15,0 0-76 0,0 0-79 16,0 0-79-16,0 0-16 15,0 0-26-15,-43 16 1 16,-7 12-18-16,1 8 16 16,-1 4-5-16,14 4-2 0,8 0-4 15,14 0-4-15,14 3 15 16,14-3-11-16,14 0-11 0,15-4 11 16,14-8 19-16,0-4-5 15,0-8-11-15,-8-4 1 16,-6-8 0-16,-43-8-4 0,43 4 13 15,-43-4 75-15,0 0-2 16,0 0-43-16,0 0-23 0,-36-44-15 16,-21 0-5-16,-21 0-3 15,-14 0-2-15,-8 0 5 16,-14-3 4-16,1-1-16 16,-1 0 12-16,7-4-3 0,8 0-4 15,13 4 23-15,15 8-22 16,14 0 23-16,8 8 3 0,49 32 11 15,-43-36 4-15,43 36-27 16,-28-40 13-16,28 40-13 0,0 0 6 16,-15-36-12-16,15 36 4 15,0 0 8-15,0 0-11 0,0 0 9 16,0 0-15-16,0 0 9 16,0 0-15-16,0 0 16 15,0 0 54-15,0 0-7 16,36 40-3-16,7 4 24 0,-1 4-8 15,8-4-5-15,7 4-33 16,-7 0 1-16,7-8-14 0,-1 0-10 16,-20-8 8-16,-36-32-2 15,43 28-9-15,-43-28-3 16,0 0 4-16,0 0 7 0,0 0 37 16,0 0 8-16,0 0 6 15,0 0 15-15,0 0-8 0,0 0-13 16,0 0-24-16,0 0-27 15,-36 52 4-15,-21-9 20 16,-21 5 33-16,-14 4 12 0,-1 8 19 16,-14 12 43-16,-6 4 38 15,6-4-78-15,8 0-41 16,13-8-45-16,15-12 8 0,7-8-13 16,64-44-11-16,-57 40-2 15,57-40-35-15,-42 28-147 0,42-28-122 16,0 0-97-16,0 0-64 15,0 0-205-15,0 0-322 0</inkml:trace>
          <inkml:trace contextRef="#ctx0" brushRef="#br0" timeOffset="-26421.05">-10842 3010 1161 0,'0'0'125'0,"0"0"85"16,0 0 106-16,0 0-40 16,0 0-80-16,0 0-59 15,0 0-7-15,50 60 6 0,-7-8-19 16,-8-4-30-16,8-4-34 15,-15 0 25-15,1-4-22 0,-29-40-15 16,14 64 71-16,-7-4 35 16,-7 4-21-16,-21 8 13 15,-15 3 31-15,-6 5-26 0,-15-4-11 16,-7 0 11-16,-22-4-53 16,1-4-29-16,-14-4-9 15,-1-8-46-15,8-12 8 0,6-4-7 16,8-4 10-16,14-8-38 15,7-8-42-15,57-20-121 0,-50 20-91 16,50-20-68-16,0 0-115 16,0 0-303-16,-49 28-316 15</inkml:trace>
          <inkml:trace contextRef="#ctx0" brushRef="#br0" timeOffset="-35975.07">-4009 3510 2071 0,'-43'4'264'16,"43"-4"37"-16,0 0-56 16,0 0-118-16,-49 8-55 15,6-4-33-15,43-4-27 16,-57 4 0-16,57-4-8 0,-43 4 12 16,43-4-35-16,0 0 3 15,0 0-21-15,0 0 34 0,57-44-11 16,0 16 14-16,7 16 0 15,-14 8 0-15,0 12 6 16,-8 16 62-16,-42-24 102 0,29 68 4 16,-22 8 36-16,-28-1 7 15,-22 9-45-15,-7-4-60 16,-21 4-44-16,-7-4-22 16,-15-8-39-16,-6-8-176 0,-15-8-199 15,-7-4-225-15,0-16-502 16</inkml:trace>
        </inkml:traceGroup>
        <inkml:traceGroup>
          <inkml:annotationXML>
            <emma:emma xmlns:emma="http://www.w3.org/2003/04/emma" version="1.0">
              <emma:interpretation id="{AF5BB030-79B1-4D95-9458-D52325BBD609}" emma:medium="tactile" emma:mode="ink">
                <msink:context xmlns:msink="http://schemas.microsoft.com/ink/2010/main" type="inkWord" rotatedBoundingBox="19104,4535 21553,3485 22309,5249 19861,6299"/>
              </emma:interpretation>
              <emma:one-of disjunction-type="recognition" id="oneOf12">
                <emma:interpretation id="interp56" emma:lang="en-US" emma:confidence="0.5">
                  <emma:literal>@</emma:literal>
                </emma:interpretation>
                <emma:interpretation id="interp57" emma:lang="en-US" emma:confidence="0">
                  <emma:literal>1</emma:literal>
                </emma:interpretation>
                <emma:interpretation id="interp58" emma:lang="en-US" emma:confidence="0">
                  <emma:literal>%</emma:literal>
                </emma:interpretation>
                <emma:interpretation id="interp59" emma:lang="en-US" emma:confidence="0">
                  <emma:literal>}</emma:literal>
                </emma:interpretation>
                <emma:interpretation id="interp60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-36992.74">-966 2722 1725 0,'0'0'76'0,"0"0"199"0,0 0 102 16,0 0-55-16,14 68-87 16,0 12-51-16,1 16-49 15,-1 12-4-15,14 8-31 16,1 0-13-16,-1 0 12 0,1-4-21 15,-1-1-37-15,1-15-13 0,-8-12-21 16,-7-16 3-16,-14-12 3 16,-7-8 1-16,7-48-20 0,-57 32 6 15,-14-24-21-15,-14-16-34 16,6-20-8-16,-13-20-48 16,14-16-37-16,0-8 12 0,14-8 54 15,7 4 28-15,14 9 30 16,8 11 10-16,6 16 11 0,29 40-8 15,0 0-4-15,0 0 19 16,0 0-11-16,0 0 11 16,-21 48 22-16,7 4 20 0,14 7 17 15,0-3 2-15,0 4-21 16,-8-8 12-16,1-8-23 16,-7-4-11-16,14-40-6 15,-43 40 7-15,-6-16-23 0,6-20 11 16,-7-8-11-16,8-12-10 15,42 16-19-15,-57-64-53 0,28-4-13 16,1-8 31-16,14 8 27 16,7 13 17-16,-1 11 12 0,8 44-11 15,-7-44 19-15,7 44-12 16,0 0 19-16,0 0 74 16,-21 72-6-16,-7 7-10 0,6 5 27 15,1 4 5-15,-8-4-10 16,1-8-15-16,7-4-28 15,-8-12-16-15,1-8-13 16,-8-12 5-16,36-40-20 0,-42 28 2 16,42-28-5-16,-57-4-55 15,21-24-59-15,1-24-34 0,13-24-27 16,15-28 1-16,7-16 32 16,0-8 60-16,7 16 60 15,7 21 0-15,-6 15 19 0,-8 24 10 16,0 52-11-16,0 0 158 15,-43 4 49-15,-21 32-40 0,-7 28-6 16,-14 16-22 0,-1 3-28-16,1 5-18 0,0-4-52 15,6-4-15-15,1-12 4 16,14-12-41-16,14-12-153 0,1-12-142 16,49-32-220-16,-57 12-360 15</inkml:trace>
          <inkml:trace contextRef="#ctx0" brushRef="#br0" timeOffset="-36814.57">-2054 2662 2522 0,'0'0'56'15,"0"0"-14"-15,0 0-15 16,0 0-5-16,50-16-22 0,0 24-10 15,-50-8-376-15,57 52-389 16</inkml:trace>
          <inkml:trace contextRef="#ctx0" brushRef="#br0" timeOffset="-36627.09">-2971 4737 2080 0,'71'36'185'0,"29"-20"0"16,21-20-37-16,21-8-65 0,7-4-38 15,22-8-45-15,21-8-261 16,7-16-570-16</inkml:trace>
        </inkml:traceGroup>
      </inkml:traceGroup>
    </inkml:traceGroup>
    <inkml:traceGroup>
      <inkml:annotationXML>
        <emma:emma xmlns:emma="http://www.w3.org/2003/04/emma" version="1.0">
          <emma:interpretation id="{156C0A89-BBE0-42F0-8F6C-3DF2A5F2D20E}" emma:medium="tactile" emma:mode="ink">
            <msink:context xmlns:msink="http://schemas.microsoft.com/ink/2010/main" type="paragraph" rotatedBoundingBox="24017,2837 1982,2781 1989,-53 24024,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5962CE-FE9B-4988-B49D-BA0C720DF828}" emma:medium="tactile" emma:mode="ink">
              <msink:context xmlns:msink="http://schemas.microsoft.com/ink/2010/main" type="line" rotatedBoundingBox="24017,2837 1982,2781 1989,-53 24024,1"/>
            </emma:interpretation>
          </emma:emma>
        </inkml:annotationXML>
        <inkml:traceGroup>
          <inkml:annotationXML>
            <emma:emma xmlns:emma="http://www.w3.org/2003/04/emma" version="1.0">
              <emma:interpretation id="{1828AD66-2DB0-468D-8013-DC6C4EFA0CD8}" emma:medium="tactile" emma:mode="ink">
                <msink:context xmlns:msink="http://schemas.microsoft.com/ink/2010/main" type="inkWord" rotatedBoundingBox="21364,1127 23912,900 24050,2452 21502,2678"/>
              </emma:interpretation>
              <emma:one-of disjunction-type="recognition" id="oneOf13">
                <emma:interpretation id="interp61" emma:lang="en-US" emma:confidence="0.5">
                  <emma:literal>in</emma:literal>
                </emma:interpretation>
                <emma:interpretation id="interp62" emma:lang="en-US" emma:confidence="0">
                  <emma:literal>7 g</emma:literal>
                </emma:interpretation>
                <emma:interpretation id="interp63" emma:lang="en-US" emma:confidence="0">
                  <emma:literal>an</emma:literal>
                </emma:interpretation>
                <emma:interpretation id="interp64" emma:lang="en-US" emma:confidence="0">
                  <emma:literal>n</emma:literal>
                </emma:interpretation>
                <emma:interpretation id="interp65" emma:lang="en-US" emma:confidence="0">
                  <emma:literal>79</emma:literal>
                </emma:interpretation>
              </emma:one-of>
            </emma:emma>
          </inkml:annotationXML>
          <inkml:trace contextRef="#ctx0" brushRef="#br0" timeOffset="-121516.34">1139 707 910 0,'0'0'210'0,"42"40"-20"16,1-4-60-16,-15 0-20 16,1 0-4-16,-29-36-37 0,28 36 12 15,-28-36 3-15,0 0 98 16,0 0 67-16,0 0-105 15,0 0-87-15,0 0-30 0,-57-4-10 16,8-16-12-16,6-8 7 16,43 28-5-16,-43-48-23 15,15 4 7-15,21-4-3 0,7 12-6 16,0 36 13-16,7-40-1 16,-7 40-5-16,0 0-13 0,0 0 17 15,0 0 19-15,0 0 2 16,0 0-8-16,0 0 2 0,0 0 42 15,0 0 53-15,21 44 22 16,-21-44-17-16,-21 40-33 16,-8-12-38-1,-20-20-16-15,-23 0-12 0,1-8-2 16,7-4-14-16,0-4 0 16,8-4 14-16,6-8-2 15,14 0-16-15,36 20 1 0,-35-44 5 16,20 12 11-16,15 32-2 15,-14-32-13-15,14 32 3 0,0 0-1 16,0 0 15-16,0 0-8 0,0 0-10 16,0 0 17-16,-42 4 7 15,-1 8 13-15,0 8 38 0,1 0 29 16,-1-8-11-16,-7 4 11 16,7-8-5-16,8-4 19 0,-8-8-15 15,43 4-1-15,-42-12-4 16,13-8-26-16,29 20-15 0,-35-40-22 15,13-3 4 1,8-13-38-16,7-12 21 16,7-4-27-16,0-4 12 15,7 8-67-15,-7 4-162 0,0 8-179 16,-7 4-264-16,7 8-309 16</inkml:trace>
          <inkml:trace contextRef="#ctx0" brushRef="#br0" timeOffset="-121307.51">591-80 2250 0,'36'8'406'0,"-36"-8"-65"0,0 0-147 16,28 8-81-16,-28-8 3 15,43 28-58-15,-43-28-24 0,50 44-24 16,-50-44-3-16,42 52-74 15,-20-4-249-15,-22 4-224 0,-29-4-373 16</inkml:trace>
          <inkml:trace contextRef="#ctx0" brushRef="#br0" timeOffset="-120931.74">-589-148 1980 0,'0'0'248'16,"0"0"54"-16,0 0-122 0,0 0-49 15,0 0 48-15,0 0-27 16,28 68 2-16,8 12-1 16,-1 16-29-16,15 12 36 0,7 16-34 15,0 4-33-15,14-1-37 16,-7 5-37-16,-7-8 7 0,-7-8-26 15,-22-12 12-15,-14-12 4 16,-14-12 22-16,-35-12-25 16,-29-16-8-16,-36-24 7 0,-14-12-7 15,-13-20-5-15,-1-8-7 16,0-28 11-16,14-12-16 0,0-12 24 16,22-8-9-16,20-12 13 15,16 0-7-15,13-4-9 0,15 4 4 16,13 12-16-16,8 0-5 15,14 8-169-15,8 1-207 0,6-1-322 16,7 0-336-16</inkml:trace>
        </inkml:traceGroup>
        <inkml:traceGroup>
          <inkml:annotationXML>
            <emma:emma xmlns:emma="http://www.w3.org/2003/04/emma" version="1.0">
              <emma:interpretation id="{590C3265-E582-4F37-8CCC-834C9FF11C37}" emma:medium="tactile" emma:mode="ink">
                <msink:context xmlns:msink="http://schemas.microsoft.com/ink/2010/main" type="inkWord" rotatedBoundingBox="9187,488 21048,-38 21163,2551 9302,3078"/>
              </emma:interpretation>
              <emma:one-of disjunction-type="recognition" id="oneOf14">
                <emma:interpretation id="interp66" emma:lang="en-US" emma:confidence="0.5">
                  <emma:literal>dinner</emma:literal>
                </emma:interpretation>
                <emma:interpretation id="interp67" emma:lang="en-US" emma:confidence="0">
                  <emma:literal>diner</emma:literal>
                </emma:interpretation>
                <emma:interpretation id="interp68" emma:lang="en-US" emma:confidence="0">
                  <emma:literal>@inerr</emma:literal>
                </emma:interpretation>
                <emma:interpretation id="interp69" emma:lang="en-US" emma:confidence="0">
                  <emma:literal>@ionerr</emma:literal>
                </emma:interpretation>
                <emma:interpretation id="interp70" emma:lang="en-US" emma:confidence="0">
                  <emma:literal>dinners</emma:literal>
                </emma:interpretation>
              </emma:one-of>
            </emma:emma>
          </inkml:annotationXML>
          <inkml:trace contextRef="#ctx0" brushRef="#br0" timeOffset="-42338.15">-5232-828 2255 0,'-43'16'451'0,"-21"20"-63"16,-21 4-119-16,-14 16-95 16,-37 4-71-16,-27 4-57 0,-22 12-11 15,-28 0-24-15,-15 4-60 0,-28 4-158 16,-14-8-217-16,-7 4-313 15,7-12-193-15</inkml:trace>
          <inkml:trace contextRef="#ctx0" brushRef="#br0" timeOffset="-42722.37">-6512 400 1028 0,'0'0'269'0,"0"0"-40"16,0 0-65-1,0 0-14-15,0 0 186 0,0 0-72 0,0 0-81 0,7 48-50 16,8 0-13-16,13-4-39 15,0-1-41-15,1-3-25 16,-29-40-1-16,28 48-2 0,-28-48 4 16,0 44-9-16,0-44 1 15,-71 36 6-15,-14-16-9 16,0-12-5-16,-8-8-8 16,8-8 19-16,7-12-23 0,7-4 18 15,14-12-12 1,7-12 10-16,14 8-16 0,15-3 18 15,21 43-17 1,-21-44 11-16,21 44-9 0,0 0 6 16,0 0-5-16,0 0 8 15,0 0 6-15,42 0-18 0,-6 12 21 16,-36-12-14-16,28 44 67 16,-13 3 35-16,-15 1 49 0,-29 0-11 15,-21 0-15-15,-35-4-45 16,-29 0-36-16,-21-8-17 0,-14-4-6 15,-8-12-12-15,1-12 1 0,0-12 12 16,13-4 12-16,8-12 9 0,15-4-15 16,13-8-11-16,22-12-2 15,6-4 3-15,22 0 10 0,15 0-29 16,6 8-5-16,22-8-71 16,14 48-148-16,28-55-188 15,-28 55-371-15,79-44-254 0</inkml:trace>
          <inkml:trace contextRef="#ctx0" brushRef="#br0" timeOffset="-43262.19">-6476 611 234 0,'0'0'-8'0,"0"0"-3"0,0 0-22 16,0 0-34-16</inkml:trace>
          <inkml:trace contextRef="#ctx0" brushRef="#br0" timeOffset="-42544.3">-7493 1607 1956 0,'107'-4'310'15,"14"-4"-132"-15,0-12-88 16,-1-8-51-16,-6-8-182 0,7-12-519 16,-7-12-217-16</inkml:trace>
          <inkml:trace contextRef="#ctx0" brushRef="#br0" timeOffset="-110061.13">-4535 683 890 0,'0'0'245'0,"0"0"61"16,0 0-40-16,0 0-121 0,0 0-73 15,0 0-23-15,0 0-37 16,0 0-12-16,0 0-11 0,0 0-18 16,0 0 25-1,28 44 25-15,-28-44-26 0,22 28 2 16,-22-28 9-16,0 0 1 16,0 0-2-16,0 0 12 0,14 36 1 15,-14-36 6-15,0 0 23 16,0 0-8-16,0 0 28 0,0 0-15 15,0 0-21-15,0 0-10 16,0 0 14-16,0 0 24 16,0 0 4-16,14-36 18 0,-14 36-22 15,0 0-27-15,0-28-23 16,0 28 5-16,0 0-22 16,0 0 3-16,-35-16 17 0,35 16-32 15,0 0 25-15,0 0-11 16,-36 8-18-16,36-8 24 15,0 0-6-15,0 0-66 0,0 0-86 16,0 0-121-16,0 0-201 16,0 0-39-16</inkml:trace>
          <inkml:trace contextRef="#ctx0" brushRef="#br0" timeOffset="-109656.92">-4692 336 582 0,'0'0'104'0,"0"0"47"0,0 0-53 16,0 0-3-16,0 0-6 15,0 0-31-15,0 0 19 16,0 0 15-16,0 0-7 0,0 0-26 15,15 36 29-15,-15-36 57 16,0 0 9-16,0 0 23 0,0 0-71 16,0 0-46-16,0 0 8 0,0 0 16 15,28-44 55-15,-28 44-9 16,14-36-47-16,-14 36 4 0,0 0-47 16,0 0-11-16,0 0-15 15,0 0-18-15,-57-4 24 0,22 8-20 31,35-4 6-31,-36 20-3 0,36-20-3 16,0 0-11-16,0 0-4 16,0 0-107-16,0 0-220 0,0 0-240 15,50 28-166-15</inkml:trace>
          <inkml:trace contextRef="#ctx0" brushRef="#br0" timeOffset="-120503.72">-2395-416 2306 0,'-7'32'139'16,"0"8"161"-16,-15-4-80 15,-6 8-89-15,-15 0-56 16,-14 0-34-16,-7-8-24 0,-7-4-17 15,0-4 0-15,0-12 5 0,7-4 4 16,7-4-6 0,7-4-9-16,8-8-2 0,42 4 5 0,-29-28 11 0,29 28-8 15,-21-44-4-15,21 8 4 16,0 36 12-16,0-36 14 16,0 36-8-16,0 0-6 0,0 0-9 15,0 0-15-15,0 0 12 16,36 12 14-16,-36-12 0 0,42 60-2 15,-13 0 11-15,6 8 18 16,-6 4-5-16,6 0-10 0,1 4-21 16,-8 0 0-16,15-12 1 15,0-4-212-15,-8-8-476 0,15-20-370 32</inkml:trace>
          <inkml:trace contextRef="#ctx0" brushRef="#br0" timeOffset="-120068.56">-2260-1215 2126 0,'-114'0'321'16,"-14"12"-91"-16,-7 16-70 15,-14 32-55-15,0 28-23 0,-8 15-21 32,15 21-13-32,7 16-9 0,14 12-3 15,21 0-10-15,29 0 3 16,22 4 8-16,34-8 14 0,37 4-3 0,27-8-8 16,23-4-11-16,41-13-7 0,22-11-10 15,29-12 5-15,14-32-13 16,-1-16 1-16,-6-24-1 0,-14-24-1 31,-15-28-3-31,0-20-3 0,-14-32 3 0,-21-28-19 0,-1-32-16 16,-21-27-12-16,-13-21 30 15,-16 4 14-15,-27 8 3 16,-22 12 5-16,-28 20-3 0,-29 16-8 16,-28 20 1-16,-22 16-3 15,-21 12-6-15,-7 20-74 0,-7 12-115 16,7 20-131-16,15 0-165 15,13 16-177-15,22 4-116 0</inkml:trace>
          <inkml:trace contextRef="#ctx0" brushRef="#br0" timeOffset="-41535.79">-9996-116 1790 0,'0'0'318'0,"0"0"42"0,29-8-18 16,-29 8-102-16,0 0-94 16,0 0-78-16,-50 20-35 0,-21 12-10 15,0-4-19 1,0 16 11-16,14 0-18 0,7 4 8 15,15 4-8-15,13 4 12 16,29 0-3-16,36 0-6 0,21-8 0 16,28 0 9-16,15-8-20 15,0-4 3-15,-15-8 14 0,-21-4-11 16,-14-12 14-16,-14-8 16 16,-43-4-28-16,0 0 16 0,-57-24-17 15,-43-16 11-15,-20 0-7 16,-8-8 3-16,-15-4 13 0,1-12-6 15,-7 4 42-15,7-8 22 16,-1 0 16-16,1 12-27 16,21 4 15-16,8 0-10 0,27 16 7 15,22 4-35-15,15 12 3 16,49 20-21-16,-43-16-13 0,43 16-7 16,0 0-12-16,0 0 2 0,0 0 8 15,0 0-6-15,0 0 6 16,0 0-3-16,28 52 3 0,8 0 13 15,7 0-13-15,-1 0 10 16,22 0 15-16,0 0-14 0,7-8-1 16,0-8-10-16,-14 0 11 15,-7-12-4-15,-50-24-11 0,50 20 24 16,-50-20-18-16,0 0 23 16,0 0 29-16,0 0 34 0,0 0-12 15,0 0-43-15,0 0-2 16,0 0 36-16,0 0-53 15,0 0 13-15,0 0-53 0,0 0 59 16,-78 32 39-16,-1 4 14 16,-6 4 8-16,7 4 15 0,7 0-24 15,0 4-2-15,7-1 4 16,7-3-52-16,0-8 6 0,0 0-38 16,57-36 5-16,-57 32 23 15,7-12-31-15,50-20 19 0,-57 8-51 16,8-12-92-16,49 4-148 15,-64-32-76-15,14-12-14 0,7-8-11 16,8-7-33-16,6-1-183 16,15-4-425-16</inkml:trace>
          <inkml:trace contextRef="#ctx0" brushRef="#br0" timeOffset="-41023.6">-12847-60 506 0,'0'0'179'15,"0"0"41"-15,0 0 0 0,0 0 2 16,0 0 4-16,0 0-22 16,0 0-11-16,0 0-46 0,0 0-70 31,0 0-13-31,0 0-24 16,0 0 168-16,0 0-33 0,22 44-32 15,6 4-42-15,1-4-19 16,20-4-4-16,1 0-20 0,21 0-32 15,-7-4-11-15,0-8-7 16,-7-4 3-16,-14-16-5 0,-43-8-12 16,42 20 16-16,-42-20 9 15,0 0 36-15,0 0 3 0,0 0-40 16,0 0 2 0,0 0-10-16,-49-12 6 0,-8 4 21 15,0 8 3-15,-7 16 28 0,-7 12 52 0,-7 4-13 16,-1 12-18-16,-6 8-12 15,7 4-37-15,0 3-16 16,-1 1-5-16,8-4-16 0,7-4 0 16,7-4 2-16,8-12-175 15,-1-4-181-15,50-32-278 16,-57 28-472-16</inkml:trace>
        </inkml:traceGroup>
        <inkml:traceGroup>
          <inkml:annotationXML>
            <emma:emma xmlns:emma="http://www.w3.org/2003/04/emma" version="1.0">
              <emma:interpretation id="{CA858DD0-3A18-48A8-94A4-7AF82AA05914}" emma:medium="tactile" emma:mode="ink">
                <msink:context xmlns:msink="http://schemas.microsoft.com/ink/2010/main" type="inkWord" rotatedBoundingBox="7819,2771 1982,2757 1987,600 7825,615"/>
              </emma:interpretation>
              <emma:one-of disjunction-type="recognition" id="oneOf15">
                <emma:interpretation id="interp71" emma:lang="en-US" emma:confidence="0.5">
                  <emma:literal>rim</emma:literal>
                </emma:interpretation>
                <emma:interpretation id="interp72" emma:lang="en-US" emma:confidence="0">
                  <emma:literal>aim</emma:literal>
                </emma:interpretation>
                <emma:interpretation id="interp73" emma:lang="en-US" emma:confidence="0">
                  <emma:literal>Tim</emma:literal>
                </emma:interpretation>
                <emma:interpretation id="interp74" emma:lang="en-US" emma:confidence="0">
                  <emma:literal>Grim</emma:literal>
                </emma:interpretation>
                <emma:interpretation id="interp75" emma:lang="en-US" emma:confidence="0">
                  <emma:literal>sim</emma:literal>
                </emma:interpretation>
              </emma:one-of>
            </emma:emma>
          </inkml:annotationXML>
          <inkml:trace contextRef="#ctx0" brushRef="#br0" timeOffset="-40180.3">-15207-192 943 0,'0'0'334'0,"0"0"22"15,0 0-71-15,28 44-36 16,15 4-18-16,7 0-45 0,0 4-23 15,-1 4-23-15,1 0 10 16,-22-4-13-16,-6 8 13 0,-22 0 11 16,-36 4-43-16,-21 4-51 15,-28 0-29-15,-14 4-12 0,-15-9-14 16,0 1-15-16,0-20-48 0,8 0-133 16,13-16-119-16,8-12-193 15,21-20-292-15,14-8-129 0</inkml:trace>
          <inkml:trace contextRef="#ctx0" brushRef="#br0" timeOffset="-40039.68">-15804 296 1712 0,'28'64'500'0,"-42"-4"-72"0,-15 4-126 16,-20-4-106-16,-15 7-96 15,-7 5-49-15,-8-12-28 16,1 4-75-16,-7-8-213 16,7-4-324-16,14-12-339 0</inkml:trace>
          <inkml:trace contextRef="#ctx0" brushRef="#br0" timeOffset="-39702.13">-16231 48 2080 0,'-14'52'347'0,"-8"0"33"0,-6 8-72 16,-15-8-93-16,-6 4-94 15,-8-4-51-15,-7 8-31 0,7-16-19 16,-7-4-7-16,14-8 7 15,7-12 19 1,1-9 1-16,6-22 7 0,36 11-2 16,-35-52-25-16,13-20-8 0,15-24-5 15,7-8-4-15,14-4 5 16,-6-4-8-16,13 0 9 16,0 8-2-16,1 16 0 0,-1 16 8 15,-14 16-9-15,7 16-11 16,-7 8-27-16,-7 32-73 0,0 0-133 15,0 0-100-15,0 0-402 16,43 44-348-16</inkml:trace>
          <inkml:trace contextRef="#ctx0" brushRef="#br0" timeOffset="-39515.93">-16978 1519 2913 0,'72'36'266'0,"6"-32"-97"0,0-16-69 16,14-16-53-16,1-8-122 31,-1-12-347-31,-13-4-621 0</inkml:trace>
          <inkml:trace contextRef="#ctx0" brushRef="#br0" timeOffset="-38795.31">-17603 232 2506 0,'0'0'143'0,"21"-48"-11"0,-21 48-15 16,64-32-37-16,-7 16-32 15,7 8-30-15,-7 8-15 0,0 8-7 16,-15 0 4-16,-42-8 12 16,43 24 4-16,-43-24 5 0,14 40-1 15,-35 0-11-15,-22-4 5 16,-14 8-3-16,-14-4-11 0,-7 0-5 16,7-12 2-16,0-8-6 0,0-12 5 15,14-16-9-15,0-12-25 16,57 20-14-16,-43-68-1 0,15 0 12 15,21 8 11-15,7 8 18 16,0 4 12-16,7 8-4 16,0 8-5-16,-7 32-4 0,0 0-13 15,0 0 26-15,0 0 13 16,0 0 9-16,-7 60-2 0,-7-4 10 16,-15 12 35-16,1-4-22 15,-8 4-26-15,1-8-10 16,-8-4-5-16,0-16 8 0,1-1-4 0,-1-15 3 15,0-8-7-15,43-16-12 16,-49-8-34-16,49 8-23 0,-50-55-16 16,21-9 10-16,15 4 44 15,14-4 15-15,0 8-3 16,0 56 1-16,0-48 8 0,0 48 8 16,0 0 3-16,0 0-3 31,0 0 36-31,0 0 41 0,0 0 62 15,0 0 21-15,-28 72-3 16,-15-16-20-16,-7-4-4 0,-21-8 6 16,-14 4 18-16,-15-12 19 15,-13-1-13-15,-37-7-56 0,-27-8-3 16,-22-12 110-16,-8-16-27 16,1-16-54-16,14-8-71 0,22-11-28 15,13-13-31-15,22-8 32 16,21 0 42-16,29 4-23 0,28 0-54 15,29 4-82-15,21 0-149 16,28 0-182-16,29 4-126 16,21 4-174-16,28 0-502 0</inkml:trace>
          <inkml:trace contextRef="#ctx0" brushRef="#br0" timeOffset="-38607.83">-17760-600 3294 0,'0'0'104'0,"22"4"-55"16,-22-4-42-16,0 0-111 15,0 0-242-15,0 0-502 0</inkml:trace>
          <inkml:trace contextRef="#ctx0" brushRef="#br0" timeOffset="-38411.05">-19786-112 2697 0,'71'-24'28'0,"36"-8"8"16,28-4-21-16,21 4-15 16,15-4-30-16,0 8-357 0,-1-4-476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22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0-2 1342 0,'0'0'247'15,"43"0"-85"-15,-43 0-121 16,0 0 3-16,0 0-254 0,43 0-282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25.06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F91660-11EE-4166-8A30-99422F71BF97}" emma:medium="tactile" emma:mode="ink">
          <msink:context xmlns:msink="http://schemas.microsoft.com/ink/2010/main" type="writingRegion" rotatedBoundingBox="24271,15671 11784,16160 11544,10029 24031,9540"/>
        </emma:interpretation>
      </emma:emma>
    </inkml:annotationXML>
    <inkml:traceGroup>
      <inkml:annotationXML>
        <emma:emma xmlns:emma="http://www.w3.org/2003/04/emma" version="1.0">
          <emma:interpretation id="{08CD4D30-3BE4-4BA1-AFE3-15811F4D7BA1}" emma:medium="tactile" emma:mode="ink">
            <msink:context xmlns:msink="http://schemas.microsoft.com/ink/2010/main" type="paragraph" rotatedBoundingBox="24047,15766 12225,16054 12175,14003 23998,13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22E78-7584-4A46-9D30-FBDA5133CEDC}" emma:medium="tactile" emma:mode="ink">
              <msink:context xmlns:msink="http://schemas.microsoft.com/ink/2010/main" type="line" rotatedBoundingBox="24047,15766 12225,16054 12175,14003 23998,13716"/>
            </emma:interpretation>
          </emma:emma>
        </inkml:annotationXML>
        <inkml:traceGroup>
          <inkml:annotationXML>
            <emma:emma xmlns:emma="http://www.w3.org/2003/04/emma" version="1.0">
              <emma:interpretation id="{E3D76277-F827-48FE-A18A-AED0BEF8C70F}" emma:medium="tactile" emma:mode="ink">
                <msink:context xmlns:msink="http://schemas.microsoft.com/ink/2010/main" type="inkWord" rotatedBoundingBox="20108,15862 15088,15984 15041,14085 20062,13963"/>
              </emma:interpretation>
              <emma:one-of disjunction-type="recognition" id="oneOf0">
                <emma:interpretation id="interp0" emma:lang="en-US" emma:confidence="0.5">
                  <emma:literal>sinners-i-pre.</emma:literal>
                </emma:interpretation>
                <emma:interpretation id="interp1" emma:lang="en-US" emma:confidence="0">
                  <emma:literal>sissonnes-riper.</emma:literal>
                </emma:interpretation>
                <emma:interpretation id="interp2" emma:lang="en-US" emma:confidence="0">
                  <emma:literal>sissonnes-rip-r.</emma:literal>
                </emma:interpretation>
                <emma:interpretation id="interp3" emma:lang="en-US" emma:confidence="0">
                  <emma:literal>sinners-i-per.</emma:literal>
                </emma:interpretation>
                <emma:interpretation id="interp4" emma:lang="en-US" emma:confidence="0">
                  <emma:literal>sinners-i-par.</emma:literal>
                </emma:interpretation>
              </emma:one-of>
            </emma:emma>
          </inkml:annotationXML>
          <inkml:trace contextRef="#ctx0" brushRef="#br0">-2746 3622 1686 0,'0'0'237'15,"0"-44"33"-15,0 44-140 16,0 0-68-16,0 0-81 0,0 0-209 16,0 0-234-16,0 0-108 15</inkml:trace>
          <inkml:trace contextRef="#ctx0" brushRef="#br0" timeOffset="1265.54">-5654 4538 1099 0,'0'0'401'0,"0"0"14"16,0 0-153-16,0 0-138 15,0 0-52-15,36 0-41 0,-36 0-27 16,43-40-4-16,-1-4 17 15,-42 44-12-15,43-40-1 0,-43 40-20 16,43-44 1-16,-43 44 10 16,0 0-1-16,0 0 10 0,0 0 2 15,0 0-6-15,0 0 5 16,0 44-13-16,0-4 8 0,0 4 14 16,-43-4 100-1,0 0 17-15,1 4-18 0,-1-4-25 16,-35 44-30-16,35-44-27 15,-42 4-24-15,42 40-7 0,-35-44 0 16,35 0 13-16,1 44-9 16,-44-41-32-16,51-3-183 0,35-40-349 15,-43 0-160-15</inkml:trace>
          <inkml:trace contextRef="#ctx0" brushRef="#br0" timeOffset="1437.4">-5327 3786 1464 0,'86'-40'82'0,"-44"0"-36"16,1 40 7-16,35-44-59 15,-35 44 6-15,0 0-183 0,42 0-322 16</inkml:trace>
          <inkml:trace contextRef="#ctx0" brushRef="#br0" timeOffset="859.31">-4111 3746 1041 0,'0'0'278'0,"78"-84"-74"16,-35 84-98-16,0-40-39 0,42 80-33 15,-85-40-29-15,0 0-13 16,36 44-10-16,-36 36-261 16,0-36-243-16</inkml:trace>
          <inkml:trace contextRef="#ctx0" brushRef="#br0" timeOffset="1796.75">-5988 4498 905 0,'0'40'28'15,"0"-40"53"-15,0 40 49 16,0-40 14-16,0 0-55 0,0 0-33 16,0 0-27-16,0 0 34 15,0 0-7-15,43 44-46 16,-43-44-4-16,0 0-9 0,43-84 18 16,-43 44 8-16,0-4-14 15,0 4 89-15,0-4 21 16,0 44 28-16,0 0-28 0,-43 0-32 15,0 44 47-15,1-44 29 16,-44 84 49-16,51-44-42 0,-51 44-84 16,1-44-27-16,42 44-39 15,-42 0-1-15,50-44-11 0,-51 4-16 16,44-4-12-16,-1 0-199 16,43-40-314-16,0 44-361 0</inkml:trace>
          <inkml:trace contextRef="#ctx0" brushRef="#br0" timeOffset="2003.53">-5902 3706 2433 0,'0'0'192'0,"0"0"17"15,0 0-83-15,0 0-58 0,0 0-36 16,0 0-30-16,0 0 2 16,0 0-189-16,0 0-369 15,0 0-281-15</inkml:trace>
          <inkml:trace contextRef="#ctx0" brushRef="#br0" timeOffset="671.82">-3741 5453 1698 0,'43'44'251'15,"-1"-44"-92"-15,44 0-81 0,-51 0-47 16,50-44-147-16,1 4-401 16,-44-4-205-16</inkml:trace>
          <inkml:trace contextRef="#ctx0" brushRef="#br0" timeOffset="-171.87">-2575 4206 982 0,'0'0'202'0,"-43"40"-8"16,43-40-59-16,-42 40-44 15,-1 4 0-15,0-4 61 0,8 4-13 16,-8-4-30-16,1 44-54 16,-1-44-16-16,43 4-23 0,0-44 8 15,0 40-11-15,-43 4-21 16,43-44 19-16,0 0-26 16,0 40 33-16,0-40-15 15,0 0 12-15,0 0 64 0,0 0 65 16,0 0-50-16,0 0-65 15,0 0 18-15,0 0 24 0,0 0-35 16,-42-40-2-16,-1-4-17 16,7 4-8-16,36-44 11 15,0 44-15-15,0-4 36 0,-42-40 0 16,42 44-17-16,0-4-16 16,0 4-4-16,0 0-8 0,0-4-94 15,0 4-260-15,0-4-321 16,0 4-128-16</inkml:trace>
          <inkml:trace contextRef="#ctx0" brushRef="#br0" timeOffset="499.96">-3492 4330 862 0,'0'40'221'0,"0"4"41"16,0-4-39-16,0 4-52 16,0-4-12-16,0 0 4 15,0 4-44-15,-43-4-62 16,8-40-33-16,-8 44-16 0,0-4 12 15,-42-40-8-15,42 0-29 16,1 0-20-16,6 0 12 0,-7-40-13 16,43 40 32-16,-42-44 2 15,-1 4-4-15,43 40 8 0,0-44-14 16,0 44-9-16,0 0 29 16,0 0 0-16,0 0 0 0,43 44-14 15,-1-44 13-15,1 40-8 16,-43 4 22-16,0 36 153 0,36-36 1 15,-72-4-11 1,36 4-23-16,-43 36-15 0,1-36-31 16,-1-4-50-16,-42 3-17 15,-36-3-8-15,36-40-4 0,-43 0-14 16,49 0-3-16,-49-40 3 16,43-3 4-16,42 3 3 0,8-4 2 15,-8-36-6-15,1-4-13 16,42 0 17-16,0 44-15 0,0-44 3 15,42 0 15-15,1 44-1 16,35-4-15-16,7 4-154 16,43-4-265-16,-49 44-294 15,49 0-56-15</inkml:trace>
          <inkml:trace contextRef="#ctx0" brushRef="#br0" timeOffset="-609.33">-1700 4038 1731 0,'0'0'37'0,"0"0"11"0,0 0-19 16,0 0-51-16,0 0 29 15,0 0-190-15,42-44-278 0,-42 44-73 16</inkml:trace>
          <inkml:trace contextRef="#ctx0" brushRef="#br0" timeOffset="-3426.18">1961 4078 377 0,'0'0'108'15,"0"0"-11"-15,0 0-17 16,0 0-17-16,0 0-6 0,0 0 11 15,0 0-21-15,0 0-16 16,0 0 36-16,0 0-16 16,43 0 30-16,-43 0 3 0,0 0 16 31,85 44 32-31,-85 40-37 0,0-84-20 16,43 40 1-16,-1 0-36 15,-42-40 5-15,43 84-24 0,-43-84-9 16,43 44 4-16,-43-44-16 15,35 40 10-15,-35-40 8 0,0 0 4 16,-35 44-2-16,35-44-3 16,0 0-14-16,-43 40 0 0,-42 0-3 15,42-40-15-15,-42 0 9 16,42 0 21-16,43 0-41 0,-35-40 13 16,35 40 18-1,-86 0 4-15,86 0-32 0,0 0-12 16,0-40-23-16,0 40 9 15,0-84 4-15,0 84 17 0,43-44 4 16,-43 44-4-16,43-40 18 16,-8 40 10-16,-35 0-5 0,85 0 11 15,-85 0 2-15,43 0-6 16,-43 0 7-16,0 0 9 0,43 40-18 16,-43-40 5-16,0 84 12 15,0-84 4-15,0 44-7 16,0-44-14-16,-86 40 6 0,1 0-1 15,50-40 5-15,-8 0-10 16,-42 44 0-16,42-44 5 0,43 0 1 16,-85 0-6-16,85 0 0 15,-43-44-13 1,43 44 30-16,0 0-13 0,-36 0-13 0,36 0 5 0,0 0 4 16,0 0-9-16,0 0 9 15,0 0-10-15,0 0 17 16,0 0-26-16,-42 0 19 0,42 0 0 15,0 0 3-15,-43 44 0 16,43-44-18-16,-43 40 23 16,43 4 18-16,0-44-8 0,0 80-2 15,0-80-5-15,0 44 12 16,0-44 15-16,0 0 1 0,0 40-18 16,0-40-7-16,0 0 4 15,0 0-4-15,-42 44-1 0,-1-44-13 16,43 0-3-16,-78 0 3 15,35 0 8-15,43 0-8 16,-42-44-4-16,-1 4 4 0,43-4 14 16,0 4-14-16,43-44 3 15,-43 44-3-15,0-4 0 16,0 44 0-16,42-40-6 0,-42 40 8 16,0 0-8-16,0 0-28 15,0 0-221-15,78-40-232 0,-35 40-67 16</inkml:trace>
          <inkml:trace contextRef="#ctx0" brushRef="#br0" timeOffset="-5306.34">-9486 4706 143 0,'-42'0'32'15,"42"0"7"-15,0 0-2 16,0 0 36-16,0 0 0 16,0 0-11-16,0 0 19 0,0 0 14 15,0 0-9-15,0 0 9 16,0 0 20-16,0 0 6 0,0 0-16 15,0 0 51-15,0 0-27 16,0 0-11-16,0 0-29 0,0 0-52 16,0 0-19-16,0 0 26 15,0 0 19-15,0 0 20 0,85 0-3 16,-7 0-8 0,7 0 12-16,43 0 19 0,-7 0-2 0,7 0-39 15,-7 0-1-15,7 0-38 16,0 0-1-16,-7 40-14 15,-36-40-11-15,1 0 3 0,-8 0 0 16,-36 0 14-16,1 0-7 16,0 0-3-16,-43 0-9 0,42 0-4 15,-42 0 5-15,0 0 12 0,0 0 3 16,0 0-5-16,0 0-6 16,0 0-17-16,0 0-5 0,0 0-28 15,0 0-48-15,0 0-15 16,0 0-10-16,0 0-7 0,0 0 19 15,-42-40 16-15,42 40-18 16,-43 0 17-16,43 0 47 16,0 0 11-16,-43-44 14 0,43 44 1 15,-42 0 20 1,42 0 11-16,0 0-11 0,0 0 3 0,-36-40-22 16,36 40 22-16,0 0 21 0,0 0-25 15,0 0-1-15,0 0-9 16,-42-44 14-16,42 44 8 0,0 0 16 15,0 0 9-15,-43-40-5 0,43 40 5 16,0 0-23 0,0 0-10-16,0 0-13 0,0 0 22 15,0 0 0-15,0 0 6 0,0 0-15 16,0 0-18-16,0 0 23 16,0 0 13-16,0 0 36 0,0 0 65 15,0 0 12-15,43 40-6 16,-43-40-35-1,42 44-6-15,36-44-22 0,-35 40-29 0,0-40-24 16,-1 0-3-16,1 0-2 16,-7 0 1-16,-36 0 6 0,42 44 2 15,-42-44-24-15,43 0 45 16,-43 0 9-16,0 0-39 0,0 0-4 16,0 0 16-16,0 0-7 15,-43 0-6-15,1 0-3 0,6 0-13 16,-7 0 10-1,1 0 6-15,-1 0 2 0,0 40-1 16,43-40-20-16,-78 0 5 0,78 0 16 16,0 0 3-16,-42 40-8 15,42-40-17-15,-43 44 17 0,43-44 3 16,0 0 7-16,0 0-10 16,-43 40-7-16,43-40-81 0,0 0-217 15,0 0-159-15,0 0-143 0</inkml:trace>
          <inkml:trace contextRef="#ctx0" brushRef="#br0" timeOffset="-3234.94">1506 5121 1419 0,'43'40'386'16,"-1"4"-136"-16,-6-44-133 16,7 0-56-16,42 0-29 0,-85 0-177 15,43 0-494-15</inkml:trace>
          <inkml:trace contextRef="#ctx0" brushRef="#br0" timeOffset="-3028.93">1172 4038 1708 0,'0'0'62'16,"0"0"-18"-16,0 0-20 0,0 0-38 15,0 0 31-15,43 0-416 16,-43 0-215-16</inkml:trace>
          <inkml:trace contextRef="#ctx0" brushRef="#br0" timeOffset="-1820.22">1172 3331 1337 0,'0'0'334'16,"-43"40"-70"-16,1 44-99 15,-37-40-79-15,-6-4-31 0,0-1-39 16,7-39-22-16,-8 44 17 16,1-4-14-16,42-40-42 0,-35 44-75 15,35-44-97-15,43 0 13 16,-42 0 1-16,42 0 23 0,0 0 80 15,-43-44 41-15,43 44 33 16,0 0 52-16,0-40 34 0,0 40-19 16,0 0-23-16,0 0-21 15,0 0 60-15,0 0-42 16,0 0-19-16,0 0-21 0,-85 40-238 16,49 4-184-16</inkml:trace>
          <inkml:trace contextRef="#ctx0" brushRef="#br0" timeOffset="-2794.56">795 4498 1270 0,'0'40'348'0,"0"-40"-34"0,0 84-69 16,0-44-89-16,0 4-66 16,-35-4-24-16,35-40-55 0,-43 40 10 15,0 4-60-15,1-4-236 16,-44-40-242-16,51 0-95 15</inkml:trace>
          <inkml:trace contextRef="#ctx0" brushRef="#br0" timeOffset="-2341.46">511 4330 903 0,'0'40'263'16,"0"4"45"-16,-43-4-109 16,43 4-46-16,0-44-83 0,-43 40-37 15,43-40-14-15,-42 40-16 16,42-40 3-16,0 0-24 0,-43 44 11 16,43-44-48-16,-43 0-87 15,43 0-60-15,0 0-27 16,-42 0-3-16,42 0 51 15,-36-84 95-15,36 84 41 0,0 0 45 16,0 0 17-16,0 0 23 16,0 0 90-16,0 0 123 0,0 0 22 15,0 0-29-15,0 0-4 16,-42 0-40-16,42 0-4 16,-43 40-40-16,0 4-55 0,43-44-21 15,-42 0-24-15,-44 40-17 16,51-40-4-16,-51 0-28 0,44 0 14 15,-1 0-18-15,-42 0-5 16,42 0-4-16,8-40 9 16,-8 40-18-16,43 0-51 0,-43-44-116 15,43 44-214-15,-42-40-190 16,42 0-97-16</inkml:trace>
          <inkml:trace contextRef="#ctx0" brushRef="#br0" timeOffset="-796.83">-1032 4538 1246 0,'0'0'353'0,"0"0"-148"16,0 0-71-16,0 0-52 16,0 0-54-16,0 0-16 0,-43 0 10 15,43-84-30-15,0 44 8 16,43-4-55-16,-8 4-11 0,8-44 45 16,0 44-1-16,-43-4 29 15,0 44-25-15,85-40 26 0,-42 40-8 31,-43 0-26-31,42 0 49 0,-42 0-42 16,0 0 37-16,36 40 62 16,-36 4 23-16,43-4 6 0,-43-40-44 15,0 40-4-15,-43 44-15 16,43-84-1-16,-36 44-31 16,-49-4-22-16,42-40 19 0,1 44-11 15,-44-44-17-15,51 0 29 0,-8 0-29 16,1 0-26-16,42 0-51 15,-43-44-57-15,43 4 7 16,0-4 55-16,0 4 17 0,0-4 62 16,0 44-12-16,0 0 7 0,0 0 22 15,0 0-15-15,0 0 55 16,0 0 26-16,0 0 23 0,-43 44 45 16,43-4-34-16,-42 4-51 15,6-4-13-15,-7-40-36 16,-42 44 0-16,42-44-1 0,-35 40-17 15,36-40 28-15,-44 0-40 16,44 0-27-16,-1 0-68 16,0-40-39-16,43 40-36 0,0-44-62 15,0 4-2-15,0-4 88 16,43-40 60-16,0 44 64 0,-43 40 16 16,42-40 11-16,1 40 3 15,-43 0 9-15,0 0 27 16,43 0-5-16,-43 0 59 0,0 40 15 15,0-40 5-15,0 40-46 16,-43 4 8-16,43-44-25 0,-43 40 24 16,1 4-41-16,-1-4-20 0,0-40-3 31,8 44 27-31,-8-44-13 0,0 40-14 0,1-40 13 0,42 0-13 16,-43 0 16-16,43 0-20 15,0 0 16-15,0 0-11 16,-43 40 18-16,43-40 17 0,0 44-28 15,0-44 8-15,43 40 1 16,0 4-28-16,-43-44 40 0,42 40-13 16,-42-40-30-16,0 0 58 31,0 0 14-31,0 0 18 0,0 0 0 16,0 0-44-16,0 0-6 15,-42 0-21-15,-1 0 3 0,-42 0 8 16,49 0 0-16,-6 0-5 15,-44-40 12-15,44-4-48 16,-1 44 33-16,43 0 11 0,-43-40-24 16,43 40 17-16,0 0-24 15,-42-44 15-15,42 44 39 0,0 0-27 16,0 0-11-16,-36 44 48 16,-7-4-30-16,43-40-1 15,0 84-5-15,0-84-12 16,43 40 14-16,-43-40-257 0,36 0-232 15</inkml:trace>
        </inkml:traceGroup>
      </inkml:traceGroup>
    </inkml:traceGroup>
    <inkml:traceGroup>
      <inkml:annotationXML>
        <emma:emma xmlns:emma="http://www.w3.org/2003/04/emma" version="1.0">
          <emma:interpretation id="{D24C0E1D-7C76-4893-B5D0-032E55B7A1F0}" emma:medium="tactile" emma:mode="ink">
            <msink:context xmlns:msink="http://schemas.microsoft.com/ink/2010/main" type="paragraph" rotatedBoundingBox="24104,11388 11616,11877 11544,10029 24031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33017-2421-483D-B400-5A116044AB91}" emma:medium="tactile" emma:mode="ink">
              <msink:context xmlns:msink="http://schemas.microsoft.com/ink/2010/main" type="line" rotatedBoundingBox="24104,11388 11616,11877 11544,10029 24031,9540"/>
            </emma:interpretation>
          </emma:emma>
        </inkml:annotationXML>
        <inkml:traceGroup>
          <inkml:annotationXML>
            <emma:emma xmlns:emma="http://www.w3.org/2003/04/emma" version="1.0">
              <emma:interpretation id="{2223E642-8CF4-4210-91C3-95ED7616341D}" emma:medium="tactile" emma:mode="ink">
                <msink:context xmlns:msink="http://schemas.microsoft.com/ink/2010/main" type="inkWord" rotatedBoundingBox="17999,9539 24077,9584 24062,11575 17985,11530"/>
              </emma:interpretation>
              <emma:one-of disjunction-type="recognition" id="oneOf1">
                <emma:interpretation id="interp5" emma:lang="en-US" emma:confidence="0.5">
                  <emma:literal>sinusoids</emma:literal>
                </emma:interpretation>
                <emma:interpretation id="interp6" emma:lang="en-US" emma:confidence="0">
                  <emma:literal>sinusoids.</emma:literal>
                </emma:interpretation>
                <emma:interpretation id="interp7" emma:lang="en-US" emma:confidence="0">
                  <emma:literal>simits</emma:literal>
                </emma:interpretation>
                <emma:interpretation id="interp8" emma:lang="en-US" emma:confidence="0">
                  <emma:literal>sinusoid.</emma:literal>
                </emma:interpretation>
                <emma:interpretation id="interp9" emma:lang="en-US" emma:confidence="0">
                  <emma:literal>sin-sit.</emma:literal>
                </emma:interpretation>
              </emma:one-of>
            </emma:emma>
          </inkml:annotationXML>
          <inkml:trace contextRef="#ctx0" brushRef="#br0" timeOffset="12095.01">2338 81 846 0,'0'0'175'0,"0"0"89"15,0 0 2-15,0 0-65 0,0 0-33 16,0 0-86-16,0 0 12 16,0 0-42-16,0 0-31 15,0 0-17-15,0 0 22 0,0 0 90 16,0 0-35-16,0 0-35 16,0 0-20-16,0 0-3 0,0 84-17 15,0-44 8 1,0-40-26-16,0 44 53 0,0-4 22 15,0-40 2-15,-43 84-38 16,43-84-2-16,-78 44-14 0,-7-4-2 16,-1 4-28-16,44-44 31 15,42 0-18-15,-78 39 3 16,78-39 12-16,-43-39-14 0,43 39-26 16,-43-44-83-16,43 4 6 15,43-4 4-15,-43-40 35 16,43 44 14-16,-43 40 34 0,78-44 6 15,-78 44 0-15,42 0 23 16,-42 0-26-16,0 0 40 0,43 0-45 16,-43 0 39-1,0 0-33-15,0 0 36 0,43 44-19 16,-43-44 20-16,-43 84-24 16,43-84-12-16,-85 40 36 0,85-40-12 15,-43 44-12-15,-35-44 9 16,78 0-13-16,-85 0 1 15,85 0 7-15,-43 0-9 0,43 0 21 16,-85 0-33-16,85 0 36 16,-43 40-38-16,43-40 23 15,-78 44 6-15,78-44 3 0,-43 79-13 16,0-35 54 0,1 40-3-16,42-44 24 15,0 44-15-15,0-84-3 16,-43 40 14-16,43-40 7 0,0 44-13 15,0-44 34-15,0 0 6 16,0 0-19-16,0 0-34 16,0 0-31-16,-43 0 10 0,43 0-16 15,0 0 4-15,-35-44-18 16,35-40 15-16,0 4-15 16,0-4 7-16,35 40-7 0,-35-35-7 15,43 35 17-15,-43 44-12 16,43-40-34-16,-1-4-338 0,44 44-335 15,-44 0-133-15</inkml:trace>
          <inkml:trace contextRef="#ctx0" brushRef="#br0" timeOffset="12255.91">1670 916 1273 0,'42'40'256'16,"44"-40"-86"-16,-1 40-72 0,-42-80-49 16,35 40-115-16,-36 0-394 0</inkml:trace>
          <inkml:trace contextRef="#ctx0" brushRef="#br0" timeOffset="12437.9">1712-3 1468 0,'0'0'209'16,"0"0"-99"-16,0 0-45 0,0 0-38 15,0 0-52-15,0 0-311 16,0 0-270-16</inkml:trace>
          <inkml:trace contextRef="#ctx0" brushRef="#br0" timeOffset="13129.88">838 249 1025 0,'0'0'268'0,"0"0"40"0,0 0-68 15,0 40-73-15,0-40-98 16,0 44-2-16,0-44-62 16,-43 84 40-16,43-84-62 0,-35 40 36 15,35-40-67-15,-86 44-133 16,44-44-69-16,42 0-34 16,-86-44 61-16,86 44 64 15,-35-40 56-15,-8-4 59 0,43 44 49 16,-43-40 71-16,43 40 22 15,0 0-25-15,0 0-57 16,0 0 20-16,0 0 167 0,0 0 66 16,0 0-36-16,0 0 10 15,0 0-8-15,-42 0 0 16,42 0-38-16,-43 84-19 0,0-44-50 16,-35-40-28-16,36 44-38 15,-1-5-23-15,-42-39-22 0,42 40-4 16,-35-40 3-16,78 0-25 15,-43 0 18-15,43 0-46 16,-85 0-114-16,85 0-152 0,-43-40-189 16,43 40-237-16,-43-83-13 15</inkml:trace>
          <inkml:trace contextRef="#ctx0" brushRef="#br0" timeOffset="13679.75">1378-835 1724 0,'0'0'144'0,"0"0"156"16,43 40-92-16,-86 4-113 16,0-4-22-16,8 4-45 15,-50 40-17-15,-1-44-7 16,-35 4-13-16,36 36-24 0,-43-36-166 16,50-44-41-16,35 40-67 15,-42-40 44-15,85 0-8 0,0 0 55 16,-43-40 92-16,43-4 71 15,0 4 15-15,0 0 26 16,0 40 27-16,0 0 136 0,0-44 70 16,0 44-15-16,0 0-100 15,0 0-69-15,-35 0-31 0,-8 0 14 16,-42 44-24 0,85-44-91-16,-43 40-331 0</inkml:trace>
          <inkml:trace contextRef="#ctx0" brushRef="#br0" timeOffset="12673.74">1257 249 1618 0,'-42'84'385'0,"42"-84"-20"16,-43 40-149-16,0 4-89 15,43-44-74-15,-42 84-24 0,-37-45-8 16,37 1-98-16,42-40-299 16,-86 44-375-16</inkml:trace>
          <inkml:trace contextRef="#ctx0" brushRef="#br0" timeOffset="13332.99">838-43 2274 0,'0'0'308'16,"0"0"-117"-16,0 0-80 0,0 0-79 15,0 0-95-15,0 0-348 16,85 0-409-16</inkml:trace>
          <inkml:trace contextRef="#ctx0" brushRef="#br0" timeOffset="15436.33">-620 249 1762 0,'0'0'189'0,"0"0"-53"16,0 0-60-16,0 0-54 15,0-44-14-15,0-36 7 16,43 36-30-16,42-40-14 0,-42 44-14 16,35-44 16-16,-35 44 8 15,42-4-5-15,-42 4 12 0,-43 40 4 31,42 0 8-31,-42 0-26 0,0 0 28 0,43 0 13 16,-43 0 8-16,43 40 36 16,-43 44 33-16,0-84-15 0,-43 44-21 15,43-4-1-15,-85 0-26 16,42 4-2-16,0-4-20 16,-42-40 2-16,7 0-9 0,35 0 3 15,1 44-18-15,42-44 31 16,-86-44-21-1,86 44 14-15,0 0-17 0,-42-40 8 16,42 40-12-16,0 0 16 16,0-44-14-16,0 44 10 15,0 0-24-15,0 0 29 0,0 0-5 16,0 0 11-16,0 0-5 16,0 0-1-16,0 0-9 0,-43 44 30 15,43-44-17-15,-78 0-4 16,78 0 7-16,-86 40-17 15,86-40 18-15,-42 0-22 0,42 0 24 16,-43 0-29-16,43 0 18 16,-43 0-34-16,43 0-4 15,-35-84-56-15,-8 44 53 0,43 0-28 16,0-4 52-16,0 44-6 16,0-40 3-16,0 40 8 0,0 0 28 15,0 0-36-15,0 0-12 16,0 0 28-16,0 0-18 15,0 0 35-15,0 0-27 16,-42 84 23-16,42-84-13 0,0 40 0 16,0-40 5-16,-43 40-11 15,43-40 27-15,0 0-29 16,-85 44 16-16,85-44-26 0,-36 40 37 16,36-40-38-16,-43 44 35 15,43-44-24-15,0 0 13 16,0 0-20-16,-42 40 36 0,42-40-39 15,0 0 34-15,0 0-29 16,0 0 27-16,0 0-22 0,0 0 21 16,0 0-30-16,0 0 28 15,0 0-22-15,0 0 28 16,0 0-17-16,0 0 13 0,0 0-24 16,0 0 11-16,42 40-11 15,-42-40 20-15,0 0-20 16,0 0 27-16,0 0-16 0,43 44 2 15,-43-44-31-15,0 0 41 16,0 0-12-16,0 0 6 16,0 0-26-16,0 0 37 15,0 0-36-15,0 0 32 0,0 0-31 16,0 0 42-16,0 0-24 16,0 0 9-16,36 0-27 0,-36 0 22 15,0 0-14-15,0 0 24 16,0 0-14-16,0 0 14 15,0 0-21-15,0 0 11 0,0 0-23 16,0 0 28-16,0 0-18 16,0 0 24-16,0 0-25 15,0 0 32-15,0 0-26 0,0 0 30 16,0 0-45-16,0 0 32 16,0 0-21-16,0 0 22 15,0 0-21-15,0 0 17 16,0 0-25-16,0 0 18 0,0 0-21 15,0 0 27-15,0 0-9 16,0 0 13-16,0 0-32 0,0 0 36 16,0 0-38-16,0 0 27 15,0 0-6 1,0 0 7-16,0 0-11 0,0 0 12 0,0 0-23 16,0 0 27-16,0 0-32 15,0 0 32-15,0 0-21 16,0 0 28-1,0 0-45-15,0 0 38 0,0 0-30 0,0 0 32 16,0 0-31-16,0 0 29 16,0 0-30-16,0 0 34 15,0 0-16-15,0 0 0 0,0 0 0 16,0 0 9-16,0 0-12 16,42-44 3-1,-42 44-8-15,0 0 8 0,86 0 5 0,-86 0 2 0,42 0-3 16,-42 0 4-1,78 0-31 1,-78 0 29-16,43 0-13 0,-43 0 20 16,0 0-20-16,0 0 13 15,0 0-32-15,0 0 40 0,0 0-19 16,0 0 27-16,0 0-32 16,0 0 39-16,0 0-29 15,0 44 27-15,0-44-27 0,0 0 26 16,0 0-20-16,-43 40-15 15,-35 4 11-15,36-4-2 0,-44-40 10 0,44 0-28 16,6 0 25-16,-49 0-25 16,42-40 25-16,-42 40-28 0,49 0 31 15,36 0-37-15,-42-44 27 16,42 44-16-16,-86-40 19 31,86 40-18-31,0 0 23 0,-42-44-8 16,42 44-16-16,0 0 33 15,0 0-40-15,0 0 28 16,0 0-19-16,-43 44 26 0,43-44-9 16,0 0-8-16,-43 40 5 15,8 4 0-15,35-44 15 0,0 84-34 16,0-84 33-16,0 40-26 16,0-40 33-16,35 83-24 15,-35-83-349-15,86 40-268 0</inkml:trace>
          <inkml:trace contextRef="#ctx0" brushRef="#br0" timeOffset="15659.32">-1245-459 1478 0,'0'0'75'16,"42"-40"-71"-16,-42 40 29 16,43 0-11-16,-43 0-9 15,85 0-30-15,-85 0-301 16,43 0-152-16</inkml:trace>
          <inkml:trace contextRef="#ctx0" brushRef="#br0" timeOffset="16143.71">-1658-83 1066 0,'0'0'333'0,"0"0"-9"0,-42 40-56 16,42-40-127-16,0 0-6 16,-43 40-24-16,43-40-40 0,-78 44-28 15,35-4-30-15,43-40 8 16,-43 44-19-16,1-4 12 16,42-40-14-16,-43 84 11 0,0-44-24 15,43-40 24-15,0 44-22 16,0-44 20-16,0 0-2 15,-42 40-5-15,42-40-2 0,0 0 0 16,0 0 12-16,0 0-12 16,0 0 24-16,0 0-28 15,0 0 22-15,0 0-18 16,0 0 5-16,0-40-19 0,-36-4 24 16,36 4-14-16,0-44 9 15,0 44 16-15,0-4 32 0,0-40 28 16,0 44-30-16,0 0-8 15,0-4-24-15,0 44-3 16,0-40-11-16,0 40 10 0,0 0-7 16,0 0-54-16,0 0-237 15,0 0-266-15,0-44-179 16</inkml:trace>
          <inkml:trace contextRef="#ctx0" brushRef="#br0" timeOffset="16330.72">-1786-499 985 0,'0'0'280'16,"43"-44"4"-16,-43 44-93 0,0 0-108 15,0 0-57-15,0 0-134 16,43 0-290-16,-43 0-127 0</inkml:trace>
          <inkml:trace contextRef="#ctx0" brushRef="#br0" timeOffset="16871.89">-2241-83 1003 0,'-42'80'298'0,"42"-80"2"16,0 44-53-16,0-44-45 0,0 84-49 15,-43-44-34-15,43-40-49 16,-43 40-32-16,43-40-22 16,-78 44 4-16,35-4-2 0,43-40-12 15,-42 0-6-15,42 0-17 16,-86 0 29-16,86 0 1 0,-42-40-7 15,42 40-19-15,0 0-3 16,-43-44 16-16,43 44 16 16,0-40-9-16,0 40-32 15,0 0 4-15,0 0 30 0,0 0-9 16,0 0 6-16,0 0-2 16,0 40-11-16,0 44 1 0,0-40 13 15,0 40 16 1,0-44 58-16,0 43 54 0,-43-43-2 15,8 44-25-15,-8-40-9 0,1-4-28 16,-44 0-27-16,1 4-20 16,-36-4-3-16,36-40 5 15,-36 0 23 1,35 0 26-16,1-40-25 0,50-4-20 0,-51 4-16 0,44 0-14 16,-1-44 0-16,43 40 0 15,0-35 14-15,0 35-14 0,43-40-7 16,-1 44-5-16,44-4 8 15,-51 4-68-15,50 40-232 16,-42-44-208-16,42 44-244 16,-49 0 47-16</inkml:trace>
          <inkml:trace contextRef="#ctx0" brushRef="#br0" timeOffset="17043.75">-3201 1040 1253 0,'86'40'316'16,"-8"4"-21"-16,7-44-118 16,43 0-98-16,-50-44-52 0,8 44-17 15,-1-40-444-15</inkml:trace>
          <inkml:trace contextRef="#ctx0" brushRef="#br0" timeOffset="17278.12">-3407-543 2091 0,'85'-40'296'16,"-6"-4"-135"-16,6 44-51 0,-42 0-72 15,35 0-21-15,-35 44 15 16,-43-44-22-16,42 40-14 16,-42 44-37-16,-42 0-262 0,-1 0-227 15,7-4-138-15</inkml:trace>
        </inkml:traceGroup>
        <inkml:traceGroup>
          <inkml:annotationXML>
            <emma:emma xmlns:emma="http://www.w3.org/2003/04/emma" version="1.0">
              <emma:interpretation id="{67760D55-588C-4AB3-BE76-3ADDA8D2BA32}" emma:medium="tactile" emma:mode="ink">
                <msink:context xmlns:msink="http://schemas.microsoft.com/ink/2010/main" type="inkWord" rotatedBoundingBox="16942,10647 17743,10101 17955,10412 17154,10958"/>
              </emma:interpretation>
              <emma:one-of disjunction-type="recognition" id="oneOf2">
                <emma:interpretation id="interp10" emma:lang="en-US" emma:confidence="0.5">
                  <emma:literal>&amp;</emma:literal>
                </emma:interpretation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8</emma:literal>
                </emma:interpretation>
                <emma:interpretation id="interp14" emma:lang="en-US" emma:confidence="0">
                  <emma:literal>J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6B636EC9-5E83-4784-B3F3-E5160559C7EC}" emma:medium="tactile" emma:mode="ink">
                <msink:context xmlns:msink="http://schemas.microsoft.com/ink/2010/main" type="inkWord" rotatedBoundingBox="14341,11428 11603,11535 11575,10829 14314,10721"/>
              </emma:interpretation>
              <emma:one-of disjunction-type="recognition" id="oneOf3">
                <emma:interpretation id="interp15" emma:lang="en-US" emma:confidence="0.5">
                  <emma:literal>.</emma:literal>
                </emma:interpretation>
                <emma:interpretation id="interp16" emma:lang="en-US" emma:confidence="0">
                  <emma:literal>-</emma:literal>
                </emma:interpretation>
                <emma:interpretation id="interp17" emma:lang="en-US" emma:confidence="0">
                  <emma:literal>@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1" timeOffset="-22686.87">-10154 417 701 0,'0'0'178'0,"0"0"17"16,0 0 35-16,0 0-18 15,0 40 70-15,0-40-101 0,0 0 4 16,0 0-30-16,0 0 5 16,0 0-34-16,0 0-3 15,0 0-27-15,0 0-17 0,85 44-18 16,-42-5-1-16,-43-39-3 15,42 0-16-15,-6 40 5 0,7-40-4 16,-1 0 16-16,44 0-15 16,-44 0 7-16,37 0-22 15,6 44 19-15,0-44-3 16,-7 0-18-16,8 0-7 16,42 0-8-16,-50 0 8 0,50 0-19 15,0 40 16-15,-50-40-23 16,50 0 20-16,-43 0-13 0,1 0 3 15,-8 0-12-15,7 0 21 16,1 0-20-16,-8 0 19 16,-36 0-21-16,44 0 22 0,-44 0-15 15,1 0 3-15,35 44-4 16,-35-44 0-16,0 0 13 0,-43 0-13 16,42 0 9-1,36 0 0-15,-78 0-5 0,43 40 5 16,-43-40-8-16,43 0 11 15,-43 0-13-15,0 0 12 16,42 0-16-16,-42 0 18 0,0 0-9 16,0 0 9-16,0 0-16 15,0 0 17-15,0 0-13 0,0 0 3 16,0 0-6-16,0 0 6 16,0 0-14-16,0 0 3 15,0 0-6-15,-42-40 9 0,-1-4-12 16,43 44-9-16,-78-40-9 15,78 40 16-15,-43-44-6 16,43 44 28-16,-42 0-15 16,42 0 18-16,0 0 0 0,0 0-3 15,0 0-7-15,0 0 2 16,0 0 5-16,0 0-12 16,-43-40 14-16,43 40-6 0,0 0 18 15,0 0-2-15,0 0 22 16,0 40-6-16,0-40-3 0,85 44 14 15,-42-4-13 1,35 4-6-16,-35-44-11 0,42 0 1 16,-42 0-4-16,-43 0 5 15,42 0 5-15,-42 0-2 0,0 0 12 16,0 0-26-16,0 0 2 16,0 0-6-16,0 0 7 0,0-44-11 0,0 44 8 15,0 0 0-15,0 0-5 16,-42 0 12-16,-44 0-11 15,44 44 11-15,-44-4 53 16,51 0 36-16,-50 4-37 16,42-4-3-16,0 4-33 15,1-4 1-15,42-40-24 0,-36 40 7 16,36-40-11-16,0 0-112 16,-43 44-197-16,43-44-268 15,0 0-584-15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45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EC9894-0844-4475-8ECC-8374643DC687}" emma:medium="tactile" emma:mode="ink">
          <msink:context xmlns:msink="http://schemas.microsoft.com/ink/2010/main" type="inkDrawing"/>
        </emma:interpretation>
      </emma:emma>
    </inkml:annotationXML>
    <inkml:trace contextRef="#ctx0" brushRef="#br0">2169 0 633 0,'0'0'129'0,"0"0"-12"16,0 0-23-16,0 0-37 15,0 0-32-15,0 0 128 0,0 0 10 16,0 0-55-16,0 0-34 16,0 84-8-16,0-84-47 15,0 40 26-15,0-40 3 0,-43 44-32 16,43-44-33-16,0 0 14 16,-85 84 21-16,85-84-2 15,-43 0 6-15,43 0-8 16,0 0-31-16,0 0 7 0,-42 0 28 15,42 0-15-15,0 0-3 0,0 0 14 16,-36 0-33-16,36 0 8 16,0 0-2-16,0 0 23 0,0 0 3 15,-85 0-13-15,85 0 11 16,-43 40-17-16,43-40-3 16,-85 40 53-16,85-40-4 15,-43 44-22-15,43-44-18 0,0 0 6 16,-43 40 5-16,43-40-3 15,0 0 5-15,0 0-13 0,0 0 3 16,-35 44-15-16,35-44-11 16,0 0 34-16,-85 40 8 0,85-40-4 15,-43 84-8-15,43-84 0 16,-43 83-1-16,43-83 8 0,-85 40-21 16,85-40-18-16,0 0 40 15,0 0 2-15,0 0-11 16,0 0-2-16,0 0 15 0,0 0 11 15,0 0-4-15,0 0-31 0,0 0 31 16,-43 0-6-16,43 0-20 16,0 0-4-16,-35-40-1 15,35 40 5-15,-43-83 28 16,43 83 21-16,-43-40-5 0,43 40-23 16,-85-44 19-16,42 44 22 15,-35 44 36-15,36-4 6 16,-1 4-29-16,-42-5 0 0,42 1-11 31,7 4-2-31,-6 40-21 0,-1-44-16 16,-42 44-7-16,42-44 3 15,8 44-5-15,-8-44-3 0,0 44-13 16,-42-40 0 0,42 36-18-16,-35-36-49 0,35-4-222 15,-42 4-294-15,42-44-127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45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5FFFCF-2F91-4F1E-8C70-ADDD113E99A0}" emma:medium="tactile" emma:mode="ink">
          <msink:context xmlns:msink="http://schemas.microsoft.com/ink/2010/main" type="inkDrawing"/>
        </emma:interpretation>
      </emma:emma>
    </inkml:annotationXML>
    <inkml:trace contextRef="#ctx0" brushRef="#br0">0 44 1758 0,'36'0'212'0,"-36"0"-50"0,85 0-76 16,-85 0-49-16,43 0-30 15,-43 0-237-15,43-44-349 0,-43 44-102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45.9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8C134F-5FA3-48D1-8DE6-BAFC858DAE69}" emma:medium="tactile" emma:mode="ink">
          <msink:context xmlns:msink="http://schemas.microsoft.com/ink/2010/main" type="inkDrawing"/>
        </emma:interpretation>
      </emma:emma>
    </inkml:annotationXML>
    <inkml:trace contextRef="#ctx0" brushRef="#br0">0 39 1854 0,'0'0'279'0,"0"0"62"15,0 0-99-15,0 0-121 16,42-40-62-16,1 40-33 0,-8 0-10 15,-35 0-110-15,0 0-274 16,86 0-526-16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50.6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663F1F-F08D-4A8A-A5BC-CFDA50537CC3}" emma:medium="tactile" emma:mode="ink">
          <msink:context xmlns:msink="http://schemas.microsoft.com/ink/2010/main" type="inkDrawing" rotatedBoundingBox="6937,6873 8465,6526 8770,7871 7242,8218" hotPoints="8611,7411 7876,8146 7141,7411 7876,6676" semanticType="enclosure" shapeName="Circle">
            <msink:destinationLink direction="from" ref="{BCBA06DC-D243-45C7-AD9F-89691BA2D1FF}"/>
          </msink:context>
        </emma:interpretation>
      </emma:emma>
    </inkml:annotationXML>
    <inkml:trace contextRef="#ctx0" brushRef="#br0">1080 249 595 0,'0'0'82'16,"0"0"1"-16,0-40 28 0,0 40-9 15,0 0-15-15,0 0-23 16,-43-40-27-16,43 40 12 16,-85-44 5-16,85 44-16 0,-43-40-13 15,1-4 13-15,-36 44 31 16,78 0-5-16,-43-40-3 0,-42 40-35 15,85 0 16-15,-43 0-55 16,43 0 29-16,-78 0 8 16,35 0-5-16,43 0-6 0,-43 0 0 15,43 0 2-15,-42 0-4 16,-1 40 7-16,43-40-12 0,-43 0 13 16,43 0-27-16,-78 44 41 15,78-44-14-15,-42 0 3 16,42 0 5-16,-43 40-8 15,43-40 9-15,0 44-23 0,0-44 18 16,-43 40-34-16,43-40 18 16,-42 40 4-16,42-40 10 0,-36 44 62 15,36-4-39-15,0-40 19 16,0 84-24-16,-43-44 3 0,43 4-2 16,0-4-27-16,0-40 10 15,0 44-17-15,0-4 31 0,0 0 5 16,43 4-27-1,-43-4 13-15,0-40-28 0,0 84 19 16,0-44 3-16,0 4-1 16,0-44-8-16,0 40 15 0,36 4 26 15,-36-44-11-15,0 40-22 16,42 4 16-16,-42-44 7 0,43 40-8 16,0 3-18-16,-1-3-1 15,1-40 1-15,-8 0-11 16,51 40-15-16,-44-40 11 0,44 0 4 15,-44 0 1-15,37 44-8 16,-37-44-9-16,44 0 16 0,-44 0-1 16,-6 0 1-16,49 0-7 15,-42-44-6-15,-1 44 16 0,44-40-10 16,-51 0-7-16,8-3 2 16,42 3 17-16,-42-4-3 15,0-40-9-15,-1 44-3 16,1-44-6-16,-43 0 17 0,35 44-2 15,-35-44-14-15,0 44 12 0,43-44 6 0,-43 40-10 16,-43 4-6-16,43 0 6 16,0-4 8-16,0 44-11 15,-35-40-7-15,35 40 10 16,0-44 7-16,0 44-7 0,-43-40-6 16,43 40 11-16,-42-40 3 15,42 40-11-15,-43 0-6 0,43 0 1 16,-43-44 12-16,-42 44 7 15,85 0-14-15,-43 0-10 0,43 0 19 16,-35-40 1-16,35 40-4 16,0 0-9-16,0 0-3 15,-43 0 6-15,43 0 11 0,0 0-8 16,0 0-6-16,0 0-10 16,0 0-86-16,0 0-135 15,0 0-191-15,0 0-130 0,0 0-36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51.7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BA06DC-D243-45C7-AD9F-89691BA2D1FF}" emma:medium="tactile" emma:mode="ink">
          <msink:context xmlns:msink="http://schemas.microsoft.com/ink/2010/main" type="inkDrawing" rotatedBoundingBox="8512,6881 15384,5905 15448,6357 8577,7333" semanticType="callout" shapeName="Other">
            <msink:sourceLink direction="from" ref="{5B663F1F-F08D-4A8A-A5BC-CFDA50537CC3}"/>
            <msink:sourceLink direction="to" ref="{C7A6480C-CE68-4C5A-8405-01D330B724A8}"/>
          </msink:context>
        </emma:interpretation>
      </emma:emma>
    </inkml:annotationXML>
    <inkml:trace contextRef="#ctx0" brushRef="#br0">0 1120 586 0,'0'0'146'0,"0"0"10"0,0 0-43 15,78 0-16-15,-35-40 44 16,42 40-4-16,0 0-11 0,-6-44-12 15,49 44 9-15,-43-40 8 16,36 40-42-16,7 0-11 16,35-40-2-16,-35 40-16 0,36 0-16 15,-1-44 13-15,51 44-6 16,-51 0-17-16,8-40-16 0,35 40-12 16,-42-44-10-16,6 44 22 15,-6 0-23-15,49-40 13 16,-49 40 0-16,-1-44 4 0,8 4-12 15,-8 40 0-15,43 0 0 16,-35-44 0-16,-7 44-20 16,6-40 20-16,-49 40 8 0,7-40 5 15,-43 40-11 1,36-44-2-16,-35 44-9 0,-1-40 29 16,0 40-20-16,-7-44-21 15,50 44 14-15,-49-40 21 16,6 40-14-16,43 0-3 0,-50-39 6 15,50 39 11-15,-43 0-18 16,36-44 1-16,-35 44 5 0,-8-40-21 16,7 40 22-16,0 0 14 15,1-44-5-15,-8 44-3 16,-35 0 4-16,42 0-5 0,-85 0 13 16,43 0-5-16,-1-40-12 15,-42 40-13-15,86 0 12 16,-86 0 12-16,35 0-2 0,-35 0-13 15,0 0 0-15,43 0-3 16,-43 0 11-16,0 0 1 0,0 0-3 16,42 0 33-16,-42 0 15 15,0 0-27-15,0 0-19 0,0 0-12 16,0 0-16-16,0-40 16 16,0 40-6-16,0 0-5 0,-85-44-8 15,50 4 3-15,-8-4 5 16,0 44 15-16,43 0-6 15,-85 0-2-15,85 0-1 16,-43-40 9-16,43 40 12 0,0 0-18 16,0 0-10-16,0 0 5 0,0 0 15 15,0 0 13-15,0 0-5 16,0 0 6-16,0 0 7 0,43 40 15 16,0 4 7-16,42-4-15 15,-42-40-12-15,-8 0 10 16,-35 0 26-16,85 0 11 15,-85 0-3-15,0 0-9 0,0 0-11 16,43 0 6-16,-43 0-21 0,0 0-13 16,0 0-10-16,0 0 3 15,0 0 2-15,0 0-8 0,0 0-1 16,0 0-10-16,0 0-2 16,-43 84 13-16,-42-44 6 15,85-40-12-15,-35 44 6 0,-51-4-13 16,86-40-282-16,-42 83-405 15,-1-43-263-15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07.4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25 2785 0,'0'0'213'0,"0"0"-19"16,0 0-18-16,0 0-80 15,85-20-41-15,8 16-27 0,6 4-43 16,-7 0-200-16,1 4-279 0,-8 0-506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4:52.7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8C3293-AC54-468A-BC75-F08FEF471568}" emma:medium="tactile" emma:mode="ink">
          <msink:context xmlns:msink="http://schemas.microsoft.com/ink/2010/main" type="writingRegion" rotatedBoundingBox="23717,4189 11683,3848 11737,1928 23772,2268"/>
        </emma:interpretation>
      </emma:emma>
    </inkml:annotationXML>
    <inkml:traceGroup>
      <inkml:annotationXML>
        <emma:emma xmlns:emma="http://www.w3.org/2003/04/emma" version="1.0">
          <emma:interpretation id="{4BA89E9B-0157-4348-BE81-B5D3C7502F23}" emma:medium="tactile" emma:mode="ink">
            <msink:context xmlns:msink="http://schemas.microsoft.com/ink/2010/main" type="paragraph" rotatedBoundingBox="23717,4189 11683,3848 11737,1928 23772,2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5C6313-94B9-45FD-B7BB-B14DA81D3704}" emma:medium="tactile" emma:mode="ink">
              <msink:context xmlns:msink="http://schemas.microsoft.com/ink/2010/main" type="line" rotatedBoundingBox="23717,4189 11683,3848 11737,1928 23772,2268"/>
            </emma:interpretation>
          </emma:emma>
        </inkml:annotationXML>
        <inkml:traceGroup>
          <inkml:annotationXML>
            <emma:emma xmlns:emma="http://www.w3.org/2003/04/emma" version="1.0">
              <emma:interpretation id="{FD12CACF-70CA-4DCC-BD47-9F25C9859858}" emma:medium="tactile" emma:mode="ink">
                <msink:context xmlns:msink="http://schemas.microsoft.com/ink/2010/main" type="inkWord" rotatedBoundingBox="23726,3889 19901,3781 19933,2654 23758,2762"/>
              </emma:interpretation>
              <emma:one-of disjunction-type="recognition" id="oneOf0">
                <emma:interpretation id="interp0" emma:lang="en-US" emma:confidence="0.5">
                  <emma:literal>Far</emma:literal>
                </emma:interpretation>
                <emma:interpretation id="interp1" emma:lang="en-US" emma:confidence="0">
                  <emma:literal>Fire</emma:literal>
                </emma:interpretation>
                <emma:interpretation id="interp2" emma:lang="en-US" emma:confidence="0">
                  <emma:literal>Farr</emma:literal>
                </emma:interpretation>
                <emma:interpretation id="interp3" emma:lang="en-US" emma:confidence="0">
                  <emma:literal>Fare</emma:literal>
                </emma:interpretation>
                <emma:interpretation id="interp4" emma:lang="en-US" emma:confidence="0">
                  <emma:literal>Far.</emma:literal>
                </emma:interpretation>
              </emma:one-of>
            </emma:emma>
          </inkml:annotationXML>
          <inkml:trace contextRef="#ctx0" brushRef="#br0">291 0 766 0,'0'0'125'15,"0"0"168"-15,0 0-26 0,0 0 19 16,0 40-30-16,43 0-2 16,0 4-2-16,42-4-71 0,-42 3-12 15,-8-3-27-15,8 0-43 16,-43 4-7-16,0 40 9 0,0-44-32 15,-43 0-28 1,8 4-27-16,-8-4 1 0,-42 4-25 16,-1-4-62-16,1-40-185 15,49 44-233-15,-49-44-255 16,0 40-62-16</inkml:trace>
          <inkml:trace contextRef="#ctx0" brushRef="#br0" timeOffset="844.24">-498-336 1599 0,'85'0'304'16,"36"0"-85"-16,-35 0-110 15,-1 0-29-15,-7-40-59 0,7 40-130 16,1 0-449-16,-44 0-191 16</inkml:trace>
          <inkml:trace contextRef="#ctx0" brushRef="#br0" timeOffset="687.97">-43 371 609 0,'0'0'183'0,"0"0"-20"16,0 0-58-16,0 0-38 15,0 0-58-15,-43 0-9 0,43 0 11 16,0 0-11-16,-35 0 28 16,35 0-14-16,0 0-23 15,0 0-1-15,0-40-12 0,0-4-1 16,0 44 6-16,35-40-5 16,8 0 17-16,-43 40-18 0,43 0 18 15,-1 0 21-15,-42 0-16 16,0 0 5-16,43 0-2 15,-43 0-3-15,0 0 75 0,0 40 52 16,0 0 11-16,0-40-34 16,-43 44-31-16,43-44-31 0,-85 84-18 15,7-44-10-15,35 0-9 16,-42-40-5-16,42 44-60 0,1-44-112 16,-37 0-81-16,37 0-10 15,42 0 24-15,0 0 41 16,-43-44 35-16,43 4 39 0,0-44 56 15,43 44 44-15,-43 40 60 16,0 0 40-16,42-44 2 0,-42 44-30 16,0 0 70-16,0 0 77 15,0 0 26-15,0 0 14 16,0 0-29-16,-42 44 18 0,42-44-21 16,-43 40-7-16,0 4-6 15,43-44-2-15,-85 40-4 0,50 0-40 16,-8 4-20-16,-42-44-30 15,-1 40-46-15,8-40-7 16,-7 0-12-16,-1 0-20 0,8 0-5 16,36 0 12-16,-44 0-19 15,44 0-5-15,-44-40 22 0,51 40-20 16,-8-44-10-16,43 44-137 16,-43-40-230-16,1-44-355 15,42 44-90-15</inkml:trace>
          <inkml:trace contextRef="#ctx0" brushRef="#br0" timeOffset="1047.36">-1081 40 1712 0,'43'0'344'16,"42"-40"-120"-16,-7 40-121 16,8 0-41-16,-1 0-51 0,-42 0-300 15,35 0-426-15</inkml:trace>
          <inkml:trace contextRef="#ctx0" brushRef="#br0" timeOffset="1534.74">-1536-168 1371 0,'0'0'241'0,"0"0"-21"15,0 0-48-15,0 0-99 0,0 0-52 16,0 0 54-16,0 0 14 16,0 0 33-16,-43 40-17 0,1 4-39 15,-1-4 5-15,0 4-32 16,1-4-20-16,-36 0 5 0,35 4-24 15,-42-4 17-15,-1 3-17 16,1-3 0-16,49-40 13 16,-49 40-23-16,0-40 20 0,42 0-23 15,0 0-4-15,43 0-35 16,0 0-40-16,0 0 45 0,-35-40-7 16,35 40 20-16,0-40 34 0,0 40-30 15,0 0 36-15,35-43-13 16,-35 43-7-16,43 0 24 0,-43 0-17 15,0 0 31-15,0 0 105 16,43 43 1-16,-43-43 0 16,0 40-7-16,0 0-53 0,-43 4-21 15,-35-4-30-15,35 4-14 16,-42-44-5-16,0 40-188 0,-36-40-204 16,35 40-282-16,8-40-32 15</inkml:trace>
          <inkml:trace contextRef="#ctx0" brushRef="#br0" timeOffset="1784.72">-2290-376 1287 0,'0'-44'286'15,"0"44"19"-15,43 0-83 0,-43 0-89 16,85 0-59-16,-49 0-21 16,7 0-29-16,-43 0 8 0,42 84 8 15,-42-84-33-15,0 84 15 16,0-44-25-16,-42 4-83 0,-37-4-252 16,-6 4-253-16,0-4-136 15</inkml:trace>
          <inkml:trace contextRef="#ctx0" brushRef="#br0" timeOffset="2024.43">-2993-84 1061 0,'42'0'414'0,"-6"0"15"16,6 40-69-16,1 4-79 15,-43-44-70-15,43 40-46 0,-43 0-2 16,0 4-56-16,0-44-41 16,-43 40-40-16,0 3-2 0,1-3-24 15,-36 0-127-15,-8 4-200 16,1-4-317-16,7-40-198 0</inkml:trace>
        </inkml:traceGroup>
        <inkml:traceGroup>
          <inkml:annotationXML>
            <emma:emma xmlns:emma="http://www.w3.org/2003/04/emma" version="1.0">
              <emma:interpretation id="{C7A6480C-CE68-4C5A-8405-01D330B724A8}" emma:medium="tactile" emma:mode="ink">
                <msink:context xmlns:msink="http://schemas.microsoft.com/ink/2010/main" type="inkWord" rotatedBoundingBox="15257,3949 11683,3848 11734,2054 15308,2155">
                  <msink:destinationLink direction="to" ref="{BCBA06DC-D243-45C7-AD9F-89691BA2D1FF}"/>
                </msink:context>
              </emma:interpretation>
              <emma:one-of disjunction-type="recognition" id="oneOf1">
                <emma:interpretation id="interp5" emma:lang="en-US" emma:confidence="0.5">
                  <emma:literal>imperatorin</emma:literal>
                </emma:interpretation>
                <emma:interpretation id="interp6" emma:lang="en-US" emma:confidence="0">
                  <emma:literal>impearls-in</emma:literal>
                </emma:interpretation>
                <emma:interpretation id="interp7" emma:lang="en-US" emma:confidence="0">
                  <emma:literal>impearls-inn</emma:literal>
                </emma:interpretation>
                <emma:interpretation id="interp8" emma:lang="en-US" emma:confidence="0">
                  <emma:literal>impearls-is</emma:literal>
                </emma:interpretation>
                <emma:interpretation id="interp9" emma:lang="en-US" emma:confidence="0">
                  <emma:literal>impearls-I</emma:literal>
                </emma:interpretation>
              </emma:one-of>
            </emma:emma>
          </inkml:annotationXML>
          <inkml:trace contextRef="#ctx0" brushRef="#br0" timeOffset="6860.88">-7906-628 1269 0,'0'-40'307'16,"0"40"-28"-16,0 0-45 15,0 0-109-15,0 0-62 0,0 0-20 16,0 0-31-16,0 0 29 16,0 0 59-16,0 40 11 15,0 4-4-15,35 36-15 0,-35 4-34 16,0 0-16-16,0-44-5 16,0 44-16-16,0 0-3 15,0-40-1-15,0 40-2 0,-35-44-15 16,-8 0 8-16,0 44-2 15,1-41-10-15,-1-43-5 0,-42 40-58 16,42-40-139-16,43 0-127 16,-36 40-119-16,36-40-73 0,-85-40 0 15</inkml:trace>
          <inkml:trace contextRef="#ctx0" brushRef="#br0" timeOffset="7144.55">-8241-668 1001 0,'-42'-44'194'0,"42"44"-84"16,0 0-49-16,0 0 87 16,0 0 38-16,0 0-44 0,0 44 34 15,0 40-11 1,42-44 10-16,-42 44-19 0,0-44-20 15,36 44-19-15,-36 0-28 16,0-44 1-16,43 44-33 0,-43-40-30 16,0 40-12-16,0-44-6 15,0 0-3-15,0-40-3 0,0 44-109 16,0-44-190-16,0 0-334 16,0 40-154-16</inkml:trace>
          <inkml:trace contextRef="#ctx0" brushRef="#br0" timeOffset="7378.61">-8497 0 1130 0,'-42'0'270'15,"42"0"140"-15,0 0-84 16,0 0-88-16,-36 40-45 0,-6 0-60 15,-1 4-56-15,-42-4-36 16,42 3-26-16,-35-3-8 0,35 0 5 16,-42 4-76-16,42-44-243 15,43 0-302-15,-78 40-188 0</inkml:trace>
          <inkml:trace contextRef="#ctx0" brushRef="#br0" timeOffset="7581.72">-8824-504 1277 0,'0'0'320'0,"0"0"-72"15,36 0-98-15,-36 0-70 0,0 0-40 16,0 0-20-16,43 44-105 15,-43-44-413-15,0 0-117 0</inkml:trace>
          <inkml:trace contextRef="#ctx0" brushRef="#br0" timeOffset="7956.69">-8994-296 831 0,'0'0'204'0,"0"0"74"0,0 84-101 15,0-84-58-15,0 0-58 16,42 44-29-16,-42-44-5 0,0 0 10 16,0 0 5-16,0 0-15 15,-42 40 3-15,42-40-19 16,0 0 2-16,-43 44 32 0,43-44 13 15,-43 0 11-15,8 0-10 16,35 0-1-16,-85-44 16 0,85 44-36 16,-43 0-17-16,43 0 14 15,-43 44 74-15,43-44-2 16,-42 84-28-16,42-44-14 0,-36 44-22 16,36-44-2-16,0 43-16 15,36 1-8-15,-36-44-2 0,0 44-8 16,42-44 1-16,-42-40-8 15,0 84-299-15,0-84-492 0</inkml:trace>
          <inkml:trace contextRef="#ctx0" brushRef="#br0" timeOffset="8428.55">-9535-252 1469 0,'0'0'32'16,"0"0"29"-16,0 0 45 0,0 0-25 16,0 0-28-16,0 0-9 15,43 84-17-15,-43-84 0 0,0 40 11 16,0-40-23-16,0 84-10 15,0-84-8-15,0 0-4 16,0 0 19-16,-43 44-5 0,43-44-24 16,-78 0 17-16,36 0 6 15,42 0-1-15,-43-44 8 0,43 44-4 16,-43-40-7-16,43 40-5 16,-85 0 60-16,42 0 81 15,8 0 60-15,-8 40 5 0,0-40-15 16,-42 44-15-16,0-4-5 15,7 0-14-15,-50 4-6 0,42-4-34 16,-35-40-10-16,36 43-13 0,-43-43-29 16,7 0-16-16,36 0-10 15,0 0-11-15,42 0-8 0,-35 0-8 16,35 0-5-16,0-43-4 16,43 43-11-16,-42-40-195 0,-1-4-148 15,7-36-243-15,-6 36-344 16</inkml:trace>
          <inkml:trace contextRef="#ctx0" brushRef="#br0" timeOffset="8966.77">-10992-792 1384 0,'85'-44'128'0,"36"44"-22"16,50 0-59-16,-50-40-23 0,49 40-140 15,-6-44-403-15</inkml:trace>
          <inkml:trace contextRef="#ctx0" brushRef="#br0" timeOffset="8794.9">-10743 707 1644 0,'128'40'180'15,"-86"-40"-92"-15,37 0-53 0,6-40-200 16,0-4-412-16</inkml:trace>
          <inkml:trace contextRef="#ctx0" brushRef="#br0" timeOffset="8601.2">-10537-1044 1576 0,'43'0'135'16,"-43"0"82"-16,42 0-67 15,-42 0-82-15,0 0-61 16,43 44-295-16,-43-44-342 0</inkml:trace>
          <inkml:trace contextRef="#ctx0" brushRef="#br0" timeOffset="3310.65">-3619-336 380 0,'0'0'103'0,"0"0"-6"0,0 0-9 16,0 40-5-16,0 4-5 16,0-44-17-16,0 40 32 0,0-40 50 15,-43 84-67-15,43-84-30 16,0 44-22-16,0-44-11 0,0 0 11 16,0 0-15-16,0 0-5 15,0 0 3-15,-85 40-5 16,85-40-9-16,0 0 16 15,0 0 4-15,-43 0-13 0,43 0 6 16,0 0-1-16,0 0-9 16,0 0 19-16,0 0-21 0,0 0-7 15,0 0-8-15,0 0 2 16,0 0 15-16,0 0 16 0,0 0 7 16,0 0 43-16,0 0-4 15,0 0 1-15,0 0 1 0,-42 44-15 16,42-44-3-16,0 0-31 15,0 0 30-15,-36 40-35 16,36-40-6-16,0 0 33 0,-85 0-23 16,85 0-15-16,0 0 5 15,-43 0 0-15,43 0-3 0,0 0 11 16,0 0-26-16,0 0 51 16,-43-40-66-16,43 40 52 0,0 0-19 15,0 0-17-15,0 0 41 16,0 0-32-16,0 0 8 0,-42-44-8 15,42 44 0-15,0 0 8 16,0 0 4-16,0 0-19 0,-43-40 11 16,43 40 4-16,0 0-11 15,-78 0 27-15,78 0-44 16,0 0 41-16,-43 40-13 16,43-40-19-16,-42 44 49 0,42-44-30 15,0 0-8-15,-86 40 26 16,86-40-41-16,-42 40 51 0,42-40-31 15,-43 44 31-15,43-44 2 16,0 40-30-16,0-40 24 0,0 0 4 16,0 43-38-16,0-43 35 15,0 0-25-15,0 0 12 0,0 0 3 16,0 0-6-16,0 0 17 0,0 0 5 0,0 0 82 16,0 0-54-16,0 0-47 0,0 0 19 15,0 0-31-15,0 0-6 16,0 0 12-16,0 0-18 15,0 0 21-15,0 0-20 0,-36 40 11 16,36-40 11-16,-85 0-20 16,85 0 50-16,-43 40 64 0,43-40 20 15,-85 84-18-15,85-40-36 16,0-44-4-16,-36 40 18 0,-6 44-42 16,42-84 5-16,-43 40-14 15,43-40-5-15,0 0 5 0,0 0-14 16,0 0 29-16,0 0 5 15,0 0 32-15,0 0 10 0,0 0-54 16,0 0-8 0,0 0-31-16,0 0 5 0,0 0-8 15,0-84-4-15,-43 44 4 16,43-44-14-16,0 44-1 0,0-4-43 16,0 44-121-16,0-40-120 15,0 40-233-15,0 0-233 0</inkml:trace>
          <inkml:trace contextRef="#ctx0" brushRef="#br0" timeOffset="3501.3">-4579 871 2053 0,'0'0'402'0,"85"44"-112"16,-49-44-102-16,49 0-94 0,-42 0-54 16,0-44-29-16,-43 44-225 15,85-40-487-15,-85 40-298 0</inkml:trace>
          <inkml:trace contextRef="#ctx0" brushRef="#br0" timeOffset="4648.42">-5119 287 331 0,'0'0'4'0,"0"0"5"15,0 0-9-15,0 0 3 0,0 0 5 16,0 0-8-16,0 0-3 16,0 0 10-16,0 0 0 0,0 0-3 15,0 0 3-15,0 0-4 32,0 0 9-32,0 0-5 0,0 0-7 15,0 0-11-15,0 0-2 16,0 0 13-16,0 0-14 0,0 0 14 15,0 0 0-15,0 0 0 16,0 0 9-16,0 0-18 0,0 0 23 16,0 0 5-16,0 0 0 15,0 0 16-15,0 0 11 0,0 0-19 16,0 0-11-16,0 0 8 16,0 0 6-16,0 0 12 0,0 0 7 15,0 0 19-15,0 0-12 16,0 0 9-16,0 0-12 15,0 0-13-15,0 0-31 0,0 0 1 16,0 0-10-16,0 0 0 16,0 0 0-16,0 0 0 0,0 0-15 15,0 0 15-15,0 0 0 16,0 0 9-16,0 0 1 0,0 0-5 16,0 0 5-16,0 0-13 15,0 0 15-15,0 0-20 0,0 0 2 16,0 0 21-16,0 0-30 15,0 0 28-15,0 0-16 0,0 0 10 16,0 0-14-16,0 0 3 16,0 0 22-16,0 0-29 15,0 0 22-15,0 0-14 16,0 0 16-16,0 0-13 0,0 0 10 0,0 0 5 16,0 0 13-16,0 0 54 0,0 0 28 15,0 0 5-15,0 0-69 16,0 0-14-16,0 0-24 0,0 0 18 15,0 0-26 1,0 0-8-16,0-40 3 16,0 40-13-16,0-40 30 0,0 40-10 15,42-83 5-15,-42 83-16 16,0-44 1-16,0 44 1 0,0 0 3 0,43-40-21 0,-43 40 35 16,0 0-10-16,43-40 2 15,-43 40 9-15,78 0-27 16,-78 0 33-16,42 0-32 0,-42 0 2 15,0 0 33-15,43 0-25 16,-43 0 5-16,0 0-18 0,0 0 24 16,0 0 10-16,0 0 22 15,0 0 37-15,43 40-28 16,-43-40 20-16,0 0 3 0,0 40-22 16,0-40 24-16,-43 84-42 15,43-84 10-15,-43 43-10 0,43-43-4 16,-42 40 16-16,42-40-6 15,0 0 39-15,-78 40-20 0,78-40 35 16,-43 0 16-16,43 0-12 16,0 0 6-16,-43 0-34 15,43 0-5-15,0 0-10 0,0 0-23 16,-42-40-3-16,42 0-25 16,-43-3 10-16,43 3-6 0,0-4-10 31,0 4 6-31,0 0 0 0,0-4-12 15,0-40 20-15,0 44-12 16,0-4-7-16,0 4 18 0,0-4-40 0,0 44-79 16,0 0-136-16,0-80-87 0,0 36-7 15,0 44-58-15,0 0-29 16,0 0 5-16</inkml:trace>
          <inkml:trace contextRef="#ctx0" brushRef="#br0" timeOffset="4929.66">-4415-1000 745 0,'0'0'181'0,"0"0"-21"16,0 0-38-16,0 0-87 0,0 0 1 16,0 0 128-16,0 0-17 15,0 80-27-15,-43-36 8 0,7 80-45 16,-49-40-8-16,42 40-55 16,-42 0-10-16,49-40 32 0,-49 40-42 15,0-40-22-15,42 0-269 16,-35 0-246-16</inkml:trace>
          <inkml:trace contextRef="#ctx0" brushRef="#br0" timeOffset="5589.06">-5660-336 575 0,'0'-40'175'16,"0"40"-5"-16,0 0-22 15,0 0-41-15,0 0-12 0,0 0 1 16,0 0-5-16,0-44 7 15,0 44-9-15,0 0-47 0,0 0-7 16,0 0-24-16,0 0-24 16,0 0 28-16,0 0 12 0,0 0 37 15,0 44 28-15,0-4-26 16,43 0 1-16,-43 44 31 0,0-40-28 16,43-4-32-16,-43 44 12 15,0-40-24-15,42-4-3 0,-42 0 48 16,0 44-31-16,0-41-11 15,0-43 14-15,0 40-6 16,0-40-12 0,-42 40 6-16,-1 4-37 0,0-4 18 0,-42-40-5 15,42 0-7-15,43 0 11 0,-78 0-29 16,35 0 28-16,1 0-35 16,42 0 3-16,-43-40 7 0,43 40-15 15,0-44 20-15,0 4-20 16,0 40 21-16,43-40 19 0,-43 40-31 31,42-43 31-31,1 43-14 0,-7 0-10 0,-36 0 29 0,85 0-36 31,-85 0 35-31,43 43 13 0,-43-43-46 0,0 40 54 0,0 0 37 16,0 4 8-16,0-44 12 16,-86 40-30-16,44 4-32 0,-37-4 0 15,-6 0-24-15,0 4 5 16,-1-4-11-16,51 4-121 0,-50-44-198 15,-1 40-279-15,44-40-114 16</inkml:trace>
          <inkml:trace contextRef="#ctx0" brushRef="#br0" timeOffset="6073.4">-6499-252 1176 0,'0'0'169'0,"0"0"-21"0,0 0-88 16,0 0 166-16,0 0-1 15,43 40-52-15,-43 44-55 0,43-40-41 16,-43 40 16-16,0-44 50 16,0 44-32-16,0-44-47 0,0 43-28 15,0-43 3-15,0 44 4 16,0-40 16-16,-43-4 13 0,43 0-27 16,0-40-21-16,-78 84-17 15,-8-40 7-15,1-4-2 0,7-40-9 16,-7 44-9-16,-1-44-2 15,1-44 18-15,49 44-10 16,-49-40-9-16,42-4 9 16,-42 4 26-16,50-4-3 0,35-36-17 15,-43 36 6-15,43-40 9 16,0 44-7-16,43-43-14 0,-43 43-10 16,78-4 5-16,-36 4 12 15,1 0-4-15,0-4-49 0,35 4-230 16,-35 40-284-16,-1-44-335 15</inkml:trace>
          <inkml:trace contextRef="#ctx0" brushRef="#br0" timeOffset="6229.64">-6996 124 1345 0,'0'0'378'0,"42"40"-40"0,-42-40-86 15,0 0-106-15,43 43-93 16,-43-43-27-16,43 0-144 0,-43 0-577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4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796 170 510 0,'0'0'120'0,"-43"0"-10"15,43 0-8-15,-42-40 3 16,42 40-14-16,-43 0-20 0,0 0 16 16,1-44-2-16,6 44 8 15,-6 0-4-15,-1 0-27 16,0 44 9-16,1-44 23 0,-1 40 0 15,-35 4-1-15,35-4-2 16,0 44-6-16,-42-44-3 16,42 44-19-16,43 0-13 0,-35 0-10 15,35-44-4-15,0 44 0 16,35-44-17-16,8 44-2 0,0-40-8 16,-1-4-5-16,44 0-9 15,-8 4 2-15,50-44 0 16,-43 0 9-16,-7 0 5 15,50 0 3-15,-42 0-18 0,35-44-2 16,-36 4 18-16,-42 0-8 0,42-4-16 0,-42-40 12 16,-8 4-17-16,-35 36-51 15,0-80-23-15,0 40 28 16,-35 0 53-16,-8-40 2 16,0 84-7-16,1-44 11 0,-44 40 0 15,44 4-2-15,-37-3 6 16,-6 43 4-16,42 0-13 0,1 0 0 15,-44 0 16-15,86 0-4 16,0 0-16-16,-42 83 15 0,6-39-11 16,36-4-142-16,0-40-113 15,0 44-120-15,0-4-57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5.0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0-3 618 0,'43'0'227'0,"-43"0"4"16,42 40 6-16,1-40-51 0,35 0-74 16,-35 0 56-16,42 0-3 15,-7 44-41-15,50-44-40 0,0-44-27 16,36 44-34-16,-43 0 14 15,49 0-37-15,-6 0 13 0,-36 0 7 16,0 0-24-16,-7 0 0 16,-36 0 17-16,0 0-17 0,-6 0 7 15,-37 0 6 1,1 0-14-16,-43 0 11 0,0 0 2 16,0 0-8-16,0 0-12 15,0 0 14-15,0 0-19 0,0 0-53 16,0 0-95-16,0 0-57 15,0 0-93-15,0 0-9 0,0 0 15 16,0 0 2-16,0 0 45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5.4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 82 411 0,'-42'-44'102'0,"42"44"10"15,0 0-29-15,0-40-43 0,0 40-7 16,0 0 5 0,0 0-4-16,0 0-21 0,0 0 4 15,0 0-13-15,0 0 59 16,0 0 32-16,0 0-15 0,42 0-30 16,1 0-9-1,0 0 63-15,-1 0-28 0,1 0 15 16,-7 40-15-16,49-40-31 15,-42 0 11-15,-43 0-29 0,0 0 53 16,42 0 61-16,-42 0-14 16,0 0-17-16,0 0-6 0,0 0-18 15,0 0-21-15,0 0-15 16,0 0 22-16,-85 44-13 0,42-4-9 0,-35-40-11 16,35 44-16-16,1-4-7 15,-1-40-10-15,0 44-1 16,1-44-5-16,42 0-14 0,-43 40-162 15,43-40-295-15,0 0-234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6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1003 0 480 0,'0'0'88'0,"0"0"22"16,0 0-5-16,0 0-20 0,0 0 5 15,0 0-33-15,0 0-41 16,0 0 70-16,0 0 46 16,0 0-46-1,0 0 4-15,0 0-53 0,-43 44-23 0,43-44 27 0,-42 40 4 16,42-40-35-16,-43 40-17 16,43-40 15-16,-43 44-13 15,43-44 1-15,-42 0 4 0,42 0 14 16,-36 0-1-16,36 0-22 15,0 0-7-15,0 0 0 0,0 0 24 32,0 0-35-32,0 0 14 15,0 0 39-15,0 0-26 0,-43-44-25 16,43 44 25-16,-85 0 10 16,85 0-13-16,-43 44-7 0,43-44 35 15,-42 40-2-15,42-40-33 16,0 0 47-16,-36 44 10 15,36-44-2-15,0 40-17 0,0-40-17 16,0 0 4-16,0 0 10 0,0 0-31 16,0 44 3-16,0-44 16 15,0 0 9-15,0 0-22 0,0 0-3 16,0 0 19-16,0 0-20 16,0 0-3-16,0 0 7 0,0 0 33 15,0 0-60-15,0 0 9 16,-42-44 18-16,-1 44-11 15,0 0-8-15,1 0 2 0,42 0 13 16,-43 0 18-16,0 44-17 16,43-44 3-16,-35 40 26 15,-8 0 24-15,43 4-13 0,-43-44-19 16,43 0-5-16,0 40-4 16,0 4 10-16,0-44-15 15,0 0-2-15,-42 40 12 0,42-40 15 16,0 0 4-16,0 0 44 15,0 0 38-15,0 0 11 0,0 0-40 16,0 0-48 0,0 0 8-16,-43 0-32 0,43 0-7 0,0-40 5 15,-43-4 4-15,43 4-29 16,0-4 29-16,0 4-16 16,43 0 3-16,-43-4 0 15,43 4-8-15,-1-4 2 0,-42 44-140 16,43 0-257-16,-43-40-219 15,43 40-39-15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6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0-2 1052 0,'43'0'185'0,"-1"0"-71"15,36 40-56-15,-35-40-17 16,-43 0-36-16,43 0-302 16,-1-40-215-16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7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43 663 1166 0,'0'0'262'16,"0"0"-105"-16,0 0-89 15,0 0-5-15,0 0-45 16,0-40-22-16,0 40 15 0,43-40 2 16,-1 40-19-16,-6-44-4 15,7 44 13-15,-1-40-6 0,1 40-14 16,-43 0 17-16,43 0-16 15,-43 0 22-15,42 0-16 0,-42 0-1 16,0 40 24-16,43 4-13 16,-43-44 0-16,0 40 23 15,0 0-10-15,0-40 10 0,-43 44 10 16,43-44-18-16,-42 40-15 16,-1-40 24-16,0 0-16 15,1 0-12-15,-1 0 14 0,7 0 15 16,-6 0-25-16,42 0 25 15,-43-40 6-15,43-4-51 0,-43 4 29 16,43-44 11-16,0 44-11 16,0-43-17-16,0 39 8 0,0-36 6 15,0 36-34-15,0-40-101 16,43 44-137-16,-43-44-172 16,43 44-103-16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7.5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249 0 1197 0,'43'44'310'0,"-43"-4"-8"16,0 4-52-16,0-4-100 0,0 44-100 16,-43-44-22-16,8 44 2 15,35 0-24-15,-43-44-61 0,0 44-266 16,1-44-233-16,-44 43-75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8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370-1 677 0,'0'0'168'16,"0"44"106"-16,43-4-4 0,-43 44-93 15,0-44-63-15,0 44-32 16,43-44-14-16,-43 43-31 0,0-39-30 16,0-4 24-16,0 4-16 0,0-4-15 15,0-40 34-15,-43 40-34 16,43-40-8-16,-43 0-10 16,1 44-39-16,42-44-76 0,-43 0-2 15,43 0 52-15,0 0 13 16,-36-44 35-16,36 44 35 0,0 0 6 15,0-40-9-15,0 40-36 16,0 0 44-16,0 0 8 16,0 0 1-16,0 0 83 0,0 0 4 15,36 40-19-15,-36-40-3 16,0 0 52-16,43 44 4 0,-43-4-33 31,0-40 7-31,0 44-54 0,-43-4-23 0,7 4-11 0,-6-4-31 16,-1-40-13-16,0 40-249 15,-42-40-223-15,49 0-43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8.4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498 0 703 0,'0'0'60'15,"0"0"45"-15,0 0 183 16,0 0-51-16,0 0-33 0,0 44-76 16,42-5 106-16,-42 5-73 15,36 40-50-15,-36-44 15 0,0 0-44 16,0 44 8-16,0-40 5 15,0-4-46-15,-36 4-9 16,-6-4-25-16,-1 0-6 0,1-40 10 16,-44 44-25-16,44-44 1 15,-37 0 12-15,37 0-7 16,-1 0-11-16,0-44 11 0,1 4 4 16,6 0-17-16,36-4 19 15,0 4-1-15,0-44-20 0,0 40 28 16,36 4-20-16,6 0-2 15,-42-44-2-15,43 40-199 0,-43 44-296 32,43 0-183-32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14.1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4F4250-B291-4B01-BAC9-83F853820209}" emma:medium="tactile" emma:mode="ink">
          <msink:context xmlns:msink="http://schemas.microsoft.com/ink/2010/main" type="writingRegion" rotatedBoundingBox="3406,282 19995,837 19732,8693 3143,8137"/>
        </emma:interpretation>
      </emma:emma>
    </inkml:annotationXML>
    <inkml:traceGroup>
      <inkml:annotationXML>
        <emma:emma xmlns:emma="http://www.w3.org/2003/04/emma" version="1.0">
          <emma:interpretation id="{2F314BBE-17FD-48E1-A29E-EA2F3FB15DD1}" emma:medium="tactile" emma:mode="ink">
            <msink:context xmlns:msink="http://schemas.microsoft.com/ink/2010/main" type="paragraph" rotatedBoundingBox="3409,253 14747,663 14645,3497 3306,3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F4E173-5499-4574-AC28-F79E900324BE}" emma:medium="tactile" emma:mode="ink">
              <msink:context xmlns:msink="http://schemas.microsoft.com/ink/2010/main" type="line" rotatedBoundingBox="3409,253 14747,663 14645,3497 3306,3087"/>
            </emma:interpretation>
          </emma:emma>
        </inkml:annotationXML>
        <inkml:traceGroup>
          <inkml:annotationXML>
            <emma:emma xmlns:emma="http://www.w3.org/2003/04/emma" version="1.0">
              <emma:interpretation id="{77E9AC40-5EF1-462F-91E1-A296954DF6D3}" emma:medium="tactile" emma:mode="ink">
                <msink:context xmlns:msink="http://schemas.microsoft.com/ink/2010/main" type="inkWord" rotatedBoundingBox="3389,804 5142,867 5079,2607 3326,2543"/>
              </emma:interpretation>
              <emma:one-of disjunction-type="recognition" id="oneOf0">
                <emma:interpretation id="interp0" emma:lang="en-US" emma:confidence="0.5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ifs</emma:literal>
                </emma:interpretation>
                <emma:interpretation id="interp3" emma:lang="en-US" emma:confidence="0">
                  <emma:literal>iff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42 52 1401 0,'-7'-28'506'0,"0"0"-5"16,7 28-74-16,0 0-91 15,0 0-30-15,0 0-56 0,0 0 31 16,0 0 162-16,-14 48-102 0,7 20-65 16,0 8-108-16,7 12-30 15,7 8-13-15,7-1-29 16,0-3-63-16,8 0-5 15,-8-8-12-15,7-12-70 0,-7-8-350 16,-6-12-224-16,-1-16-37 16,-7-36-242-16</inkml:trace>
          <inkml:trace contextRef="#ctx0" brushRef="#br0" timeOffset="390.6">-14-592 1507 0,'0'0'262'0,"28"16"25"16,0 0-74-16,1 0-58 0,-8 4-62 15,8-8-30-15,-29-12-32 16,28 20-19-16,-28-20 7 0,0 0 2 16,0 0 32-16,21 12 50 15,-21-12-24-15,0 0-24 16,0 0-28-16,-14-32 4 0,-7 4 17 16,0 8-4-16,-8 4 1 15,1 4-24-15,-8 4-5 0,8 8 0 16,-1 4-8-16,-6 4-8 15,6 8-7-15,29-16-5 0,-35 24 9 16,35-24 3-16,-29 28-30 16,29-28-128-16,0 0-297 0,14 36-392 15</inkml:trace>
          <inkml:trace contextRef="#ctx0" brushRef="#br0" timeOffset="749.94">1280-40 2455 0,'0'0'267'0,"0"0"-29"0,0 0-82 16,0 0-68-16,-64-24-43 15,-8-4-25-15,1 8-16 0,-7 8-7 16,0 4 9-16,7 8-6 15,0 0 10-15,7 16-10 16,0-4-3-16,14 28-4 0,0 4 16 16,8 16 28-16,6 12 1 15,8 12 35-15,13 12 48 0,8 3-14 16,0 1-20-16,7 0-6 16,7-4 9-16,7 0 8 0,-6-8-36 15,6-4-17-15,-7-16-25 16,7-8-6-16,-7-20-5 0,-7-40-9 15,0 0-3-15,14 40-77 16,-14-40-156-16,0 0-266 0,0 0-609 16</inkml:trace>
          <inkml:trace contextRef="#ctx0" brushRef="#br0" timeOffset="956.06">462 403 2484 0,'0'0'442'0,"0"0"-17"0,78 8 1 15,0-4-51-15,15 4-134 0,13 0-97 16,15 0-64-16,7-4-62 16,7-4-197-16,-7 0-322 15,-7 4-313-15,-14-12-742 16</inkml:trace>
        </inkml:traceGroup>
        <inkml:traceGroup>
          <inkml:annotationXML>
            <emma:emma xmlns:emma="http://www.w3.org/2003/04/emma" version="1.0">
              <emma:interpretation id="{4E7E850B-DBF6-42C6-A6CF-A3204BE59DC3}" emma:medium="tactile" emma:mode="ink">
                <msink:context xmlns:msink="http://schemas.microsoft.com/ink/2010/main" type="inkWord" rotatedBoundingBox="6627,370 14747,663 14645,3497 6524,3204"/>
              </emma:interpretation>
              <emma:one-of disjunction-type="recognition" id="oneOf1">
                <emma:interpretation id="interp5" emma:lang="en-US" emma:confidence="0.5">
                  <emma:literal>(4770)</emma:literal>
                </emma:interpretation>
                <emma:interpretation id="interp6" emma:lang="en-US" emma:confidence="0">
                  <emma:literal>(470)</emma:literal>
                </emma:interpretation>
                <emma:interpretation id="interp7" emma:lang="en-US" emma:confidence="0">
                  <emma:literal>(2770)</emma:literal>
                </emma:interpretation>
                <emma:interpretation id="interp8" emma:lang="en-US" emma:confidence="0">
                  <emma:literal>(2370)</emma:literal>
                </emma:interpretation>
                <emma:interpretation id="interp9" emma:lang="en-US" emma:confidence="0">
                  <emma:literal>(48770)</emma:literal>
                </emma:interpretation>
              </emma:one-of>
            </emma:emma>
          </inkml:annotationXML>
          <inkml:trace contextRef="#ctx0" brushRef="#br0" timeOffset="1421.78">3811-316 2249 0,'0'0'354'0,"0"0"-29"0,-22-16-46 16,-6 16-104-16,-15 8-58 15,-14 24-22-15,-14 24 23 0,-14 28 46 16,-15 28-4-16,8 24-9 15,0 16-16-15,13 11-74 0,15 9-15 16,22 4-30-16,13 0-4 16,22-16 2-16,14-12-78 15,29-20-160-15,14-16-108 0,14-28-160 16,14-16-495-16</inkml:trace>
          <inkml:trace contextRef="#ctx0" brushRef="#br0" timeOffset="1794.3">4984 651 2275 0,'0'0'28'0,"-29"-32"64"0,-13 8 29 31,-15 8 0-31,-7 8-50 16,0-4-32-16,-7 0-13 0,7 0 11 16,7 4 34-16,14-20-19 15,43 28-26-15,-28-52-21 16,21 4 0-16,35-3 1 0,15 3-3 16,14 12-10-16,7 12 3 15,0 16 4-15,0 16 0 16,0 28 30-16,0 16 84 0,-15 23-11 15,1 13-2-15,-7 4-28 0,-1 8-2 16,1-4 28-16,7 0-23 16,0-12-46-16,-1-12-1 0,1-12-18 15,-7-12-11-15,0-8-108 16,-43-40-120-16,42 24-259 0,-42-24-648 16</inkml:trace>
          <inkml:trace contextRef="#ctx0" brushRef="#br0" timeOffset="2062.95">5325 52 2786 0,'0'0'303'0,"0"-28"-18"0,0 28-85 16,0 0-3-1,0 0 66-15,-50 80 20 0,-7 16-19 16,-7 12-79-16,0 7-65 16,-7 9-33-16,-7 0-21 0,-14 4-11 15,6-4-55-15,1-12-67 16,0-12-216-16,14-4-187 0,7-28-59 16,7 0-213-16,14-24-437 15</inkml:trace>
          <inkml:trace contextRef="#ctx0" brushRef="#br0" timeOffset="2593.87">6512-324 1371 0,'0'0'181'16,"-21"-12"53"-16,21 12 169 15,-7 36-65-15,7 8-60 0,21 12-45 16,15 12-48-16,21 12-27 15,21 12-55-15,7 4-25 0,22-8-1 16,0 4-30-16,6-13-18 16,1-3-8-16,-14-12-17 0,-8-8 7 15,-14-16-16-15,-21-12 26 16,-14-4-6-16,-43-24 7 0,28 4-8 16,-28-4-17-1,0 0 13-15,-14-32-13 0,14 32 5 16,-57-32 5-16,-7 16-7 15,-14 12 10-15,0 16 38 0,-15 16 10 16,-6 16 46-16,-8 12 44 16,-7 20 58-16,1 12-6 0,6 8-12 15,-7 8-40-15,8 8-36 16,-1 4-36-16,14-12-29 0,1-4-13 16,7-8-15-16,14-12-15 15,0-16-129-15,21-12-300 0,0-12-133 16,7-8-83-16,43-32-617 15</inkml:trace>
          <inkml:trace contextRef="#ctx0" brushRef="#br0" timeOffset="3216.36">8325 36 1699 0,'0'0'265'0,"0"0"49"0,0 0-63 16,0 0-75-16,0 0-64 15,0 0 0-15,36-20 21 0,21 4-62 16,14 0-37-16,14 0-6 16,15-8-22-16,-1-8-6 0,8 4 13 15,-7-12-16-15,-15 4 3 16,-7 8 4-16,-21-4 66 16,-21 12 91-16,-8 0-1 0,-28 20-37 15,0 0-30 1,0 0-68-16,-43 52-14 15,-21 20 21-15,-14 24 49 0,7 28 61 16,-7 8 50-16,7 12-44 0,14-1 42 16,7-3 11-16,7-12-63 15,15-8-26-15,14-8-29 0,0-20-36 16,6-16 1-16,8-16-14 16,-7-12-19-16,7-48-37 15,0 0-113-15,0 0-227 0,0 0-236 16,0 0-293-16,0 0-620 15</inkml:trace>
          <inkml:trace contextRef="#ctx0" brushRef="#br0" timeOffset="3608.72">9399 156 2438 0,'-35'44'290'16,"6"24"-19"-16,-6 8-21 16,13 15-44-16,1 9-39 0,21-4-27 15,14 8-35-15,15-8-40 16,13-8 3-16,22-8-11 0,7-12-38 16,7-16-1-16,1-20-2 0,-8-16-5 15,0-16-11-15,-14-16 5 16,-7-20-5-16,-1-20-17 0,-13-16-20 15,-8-28 9-15,-13-8-4 16,-1-24 7-16,-14 0 30 0,-7 12 1 16,-8 21 10-1,1 15 45-15,-14 20-1 0,-15 20-22 16,-14 16-6-16,-14 12-15 16,0 20 5-16,-7 8-17 0,0 4-11 15,6 12 12-15,8 8-19 16,8 0-38-16,56-36-171 0,-50 56-115 15,21-12-168-15,29-44-335 16,0 44-220-16</inkml:trace>
          <inkml:trace contextRef="#ctx0" brushRef="#br0" timeOffset="3993.02">10622-764 1726 0,'28'16'240'0,"-28"-16"84"0,50 56-14 16,-7 8-33-16,-1 12-82 16,8 12-44-1,0 16 19-15,7 12 33 16,0 20 45-16,-7 4 20 0,-8 12 98 15,-6 0-35-15,-22-1 8 16,-7-3 92-16,-14-4-65 0,-21-8-54 16,-15-12-43-16,-14-8-41 15,-7-12-59-15,-14-16-24 0,7-4-64 16,0-24-31-16,-8-8-22 16,15-12-28-16,0-12-4 15,15-8-2-15,49-20 3 0,-57 16-6 0,57-16-50 0,0 0-178 16,0 0-349-16,-50 20-369 15,50-20-43-15,0 0-220 0</inkml:trace>
        </inkml:traceGroup>
      </inkml:traceGroup>
    </inkml:traceGroup>
    <inkml:traceGroup>
      <inkml:annotationXML>
        <emma:emma xmlns:emma="http://www.w3.org/2003/04/emma" version="1.0">
          <emma:interpretation id="{5E275752-AB4B-41F9-946B-078E6A82B3DE}" emma:medium="tactile" emma:mode="ink">
            <msink:context xmlns:msink="http://schemas.microsoft.com/ink/2010/main" type="paragraph" rotatedBoundingBox="6176,3604 19887,4063 19790,6956 6079,64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0ADF48-F3D5-4CE5-B3D6-4402B18E1C2E}" emma:medium="tactile" emma:mode="ink">
              <msink:context xmlns:msink="http://schemas.microsoft.com/ink/2010/main" type="inkBullet" rotatedBoundingBox="6176,3604 6707,3622 6620,6215 6089,6198"/>
            </emma:interpretation>
            <emma:one-of disjunction-type="recognition" id="oneOf2">
              <emma:interpretation id="interp10" emma:lang="en-US" emma:confidence="0">
                <emma:literal>{</emma:literal>
              </emma:interpretation>
              <emma:interpretation id="interp11" emma:lang="en-US" emma:confidence="0">
                <emma:literal>}</emma:literal>
              </emma:interpretation>
              <emma:interpretation id="interp12" emma:lang="en-US" emma:confidence="0">
                <emma:literal>l</emma:literal>
              </emma:interpretation>
              <emma:interpretation id="interp13" emma:lang="en-US" emma:confidence="0">
                <emma:literal>.</emma:literal>
              </emma:interpretation>
              <emma:interpretation id="interp14" emma:lang="en-US" emma:confidence="0">
                <emma:literal>,</emma:literal>
              </emma:interpretation>
            </emma:one-of>
          </emma:emma>
        </inkml:annotationXML>
        <inkml:trace contextRef="#ctx0" brushRef="#br0" timeOffset="5352.27">3157 2218 1178 0,'0'0'280'0,"0"0"11"16,0 0-85-16,0 0-60 16,0 0-3-16,0 0 5 15,0 0-18-15,-36-4-43 0,0 4-21 16,36 0 2-16,-56 12-25 15,13 4-17-15,0 4-1 16,8 0 13-16,-1 4-29 16,1 8 29-16,35-32 18 0,-43 60-12 15,15 0-11-15,6-4 34 16,8 8-7-16,7 0-21 0,14 4 11 16,0-4-32-16,7 0 25 15,8 0 23-15,-8-4-6 0,7 0-21 16,-7-4-1-16,1-8 13 15,-8-4 27-15,-7 4 33 16,-7-8-5-16,-15 0-37 16,1-4-38-16,21-36-19 0,-50 32 4 15,8-8 2-15,6-8-13 16,36-16-3-16,-36 0 5 0,36 0-7 16,0 0 0-16,-28-28-8 15,28 28-11-15,0 0 19 0,-14-32-16 16,14 32 1-16,0 0 10 15,0 0 1 1,42 8 4-16,-6 16 7 0,-8 20-4 16,1 15 24-16,-15 13 56 15,7 12 42-15,-13 12 79 0,-1 4 26 16,-7 8-27-16,0-4 15 16,0-8 5-16,0 0 26 0,0-4 19 15,-7-4-52-15,-1-8-89 0,1-8 22 0,-7-8 1 16,7-4-73-16,7-60-40 15,-14 56-15-15,14-56 1 0,0 0 8 16,0 0 22-16,0 0 26 16,0 0 11-16,0 48-27 15,0-48-12-15,0 0-8 0,0 0-2 16,0 0-33-16,0 0-8 16,0 0-3-16,0 0-165 15,0 0-498-15,0 0-440 0,0 0-78 16,0 0-645-16</inkml:trace>
      </inkml:traceGroup>
      <inkml:traceGroup>
        <inkml:annotationXML>
          <emma:emma xmlns:emma="http://www.w3.org/2003/04/emma" version="1.0">
            <emma:interpretation id="{57E67816-92AF-48D0-B8CF-C7A16BB568F6}" emma:medium="tactile" emma:mode="ink">
              <msink:context xmlns:msink="http://schemas.microsoft.com/ink/2010/main" type="line" rotatedBoundingBox="8891,4136 19872,4503 19790,6956 8809,6588"/>
            </emma:interpretation>
          </emma:emma>
        </inkml:annotationXML>
        <inkml:traceGroup>
          <inkml:annotationXML>
            <emma:emma xmlns:emma="http://www.w3.org/2003/04/emma" version="1.0">
              <emma:interpretation id="{9D66D125-D8A9-45D6-856F-FC6C13C2DC0C}" emma:medium="tactile" emma:mode="ink">
                <msink:context xmlns:msink="http://schemas.microsoft.com/ink/2010/main" type="inkWord" rotatedBoundingBox="8884,4347 13678,4508 13603,6749 8809,6588"/>
              </emma:interpretation>
              <emma:one-of disjunction-type="recognition" id="oneOf3">
                <emma:interpretation id="interp15" emma:lang="en-US" emma:confidence="0.5">
                  <emma:literal>Yage;</emma:literal>
                </emma:interpretation>
                <emma:interpretation id="interp16" emma:lang="en-US" emma:confidence="0.5">
                  <emma:literal>ya 5;</emma:literal>
                </emma:interpretation>
                <emma:interpretation id="interp17" emma:lang="en-US" emma:confidence="0">
                  <emma:literal>ya S;</emma:literal>
                </emma:interpretation>
                <emma:interpretation id="interp18" emma:lang="en-US" emma:confidence="0">
                  <emma:literal>Yass;</emma:literal>
                </emma:interpretation>
                <emma:interpretation id="interp19" emma:lang="en-US" emma:confidence="0">
                  <emma:literal>Yang;</emma:literal>
                </emma:interpretation>
              </emma:one-of>
            </emma:emma>
          </inkml:annotationXML>
          <inkml:trace contextRef="#ctx0" brushRef="#br0" timeOffset="7033.15">6818 3981 2884 0,'0'0'264'0,"0"0"-2"16,0 0-14-16,0 0 69 16,43 36-80-16,21-16-98 0,14-8-70 15,7-4-38-15,8 0-26 16,-1 0-2-16,-6 0-10 15,-8 0-69-15,-21-4-112 16,-15 0-18-16,-42-4 1 0,0 0-9 16,0 0 6-16,0 0 48 15,-57 36 42 1,-14-4 39-16,-14 0 26 16,-15 0 14-16,1 0 29 0,6-4 10 15,8-4 8-15,21-8 11 16,21 0 28-16,43-16 52 0,0 0 93 15,0 0 43-15,36 28-33 16,35-16-82-16,14-8-69 0,15-4-26 16,14-8-1-16,0 0-24 15,-1 4-119-15,-6-8-275 0,7-4-490 16</inkml:trace>
          <inkml:trace contextRef="#ctx0" brushRef="#br0" timeOffset="8382.01">8901 3533 1475 0,'36'-8'319'0,"-36"8"-1"16,43-36-76-16,-1 0-103 16,-6 1-56-16,-1-17-52 15,1 0-14-15,-8-4 4 0,1 0-21 16,-1 8-5-16,-14 8 22 16,-14 40 18-16,15-36 0 0,-15 36-12 15,0 0-10-15,-50-8 7 0,-21 24-14 16,-15 16-14-16,-20 12 8 15,-8 8 15-15,7 8-7 16,1-8-8-16,20-4 8 0,15-16-5 16,22-5 0-16,49-27-1 15,-43 16 4-15,43-16-13 0,0 0 0 16,0 0 14-16,0 0-7 16,0 0 4-16,0 0-4 15,0 0-9-15,0 0 9 16,-14 56 17-16,7 0 50 0,-8 8-3 15,1 4-3 1,0 4-7-16,-7-4-15 0,-1-4-15 16,8-8-10-16,0-12-5 15,14-44-2-15,0 44-3 16,0-44 2-16,0 0-3 0,78 12 1 0,0-20-4 16,22-16-5-16,6-4 1 0,1 0 15 15,-7 4-11-15,-8 12 12 16,-14 8 2-16,-14 16 68 15,-14 16 72-15,-14 8 4 0,-22 12 9 16,-21 8-9 0,-22 4-39-16,-13 0-30 15,-8-4-38-15,-21-4-15 16,-8-4 0-16,1 0-32 0,0-16-4 16,0-4 17-16,7-8-21 15,0-8 0-15,7-8 14 0,14-4-26 16,50 0-35-16,-57-12-82 15,57 12-95-15,0 0-121 16,0 0-204-16,-14-48-363 0,35 8-56 16</inkml:trace>
          <inkml:trace contextRef="#ctx0" brushRef="#br0" timeOffset="8734.59">9783 4357 2346 0,'0'0'342'15,"0"0"-69"-15,0 0-53 16,0 0-76-16,0 0-54 16,0 0-19-16,0 0-38 0,0 0-27 15,0 0 8-15,0 0-10 16,0 0-12-16,0 0 4 15,0 0 4-15,43-4-9 0,-43 4 13 16,49-4-4-16,-49 4-12 0,43-4 15 16,-43 4 1-16,0 0 38 15,0 0 135-15,0 0 45 0,14 56 0 16,-28-8-13-16,14-48-68 16,-50 60-58-16,1-8-27 0,-1-12-48 15,-7-4 6-15,7-8 8 16,-7-8-161-16,7-4-275 15,-6-12-129-15,56-4-447 0</inkml:trace>
          <inkml:trace contextRef="#ctx0" brushRef="#br0" timeOffset="9031.47">10003 3889 2545 0,'43'8'262'0,"-43"-8"-50"0,0 0-76 15,0 0-48-15,0 0-42 16,0 0-31-16,43-8 7 0,-43 8-1 16,0 0 26-16,0 0 44 15,0 0 35-15,0 0 10 16,0 0-26-16,0 0-29 0,0 0-22 15,14-40-13-15,-14 40-27 16,0 0-19-16,0 0 2 16,0 0-55-16,-43-16-190 0,43 16-182 15,0 0-490-15</inkml:trace>
          <inkml:trace contextRef="#ctx0" brushRef="#br0" timeOffset="6669.15">5311 3641 1420 0,'0'0'343'16,"0"0"-48"-16,0 0-67 15,21-32-45-15,-21 32-38 0,0 0-42 16,0 0-40-16,0 0-31 16,0 0-11-16,7 32 17 0,0 16 4 15,8 12-6-15,-1 4 16 0,7 4-12 16,15-4-7-16,6 0-17 16,8-8-4-16,0-8-5 15,7-8-3-15,-7-12-10 0,-8-8 13 16,8-12 9-16,-7-8-5 15,-1-16-7-15,1-8-4 0,0-12-4 16,-8-12 4-16,1-12 6 16,-15-8-1-16,0 0-8 15,1 12 29-15,-15 16 59 0,0 8-15 16,-7 32-24-16,0 0-33 16,0 0 4-16,-28 40 2 15,-1 20-5-15,1 16 1 0,-1 12 3 16,8 12 13-16,7 12 7 15,14 8 12-15,0 4-5 0,14 8-11 16,0-8 9-16,7-4-2 16,-6-17-17-16,-1-15 22 0,-7-20 58 15,-7-16 61 1,0-52-10-16,0 0-69 0,-43 36-53 0,-14-36-4 16,1-20-12-16,-1-24 7 15,-7-16-17-15,7-20 5 16,7-15-25-16,7-9 37 15,22-4-15-15,7 8 31 0,21 8-40 16,21 12 0-16,8 8 3 16,14 12-1-16,14 12-166 15,0 16-166-15,7 0-100 0,0 8-195 16,0 0-382-16</inkml:trace>
        </inkml:traceGroup>
        <inkml:traceGroup>
          <inkml:annotationXML>
            <emma:emma xmlns:emma="http://www.w3.org/2003/04/emma" version="1.0">
              <emma:interpretation id="{C95B67DD-E900-4B4F-8FAA-A5128BE1EDD8}" emma:medium="tactile" emma:mode="ink">
                <msink:context xmlns:msink="http://schemas.microsoft.com/ink/2010/main" type="inkWord" rotatedBoundingBox="16823,4401 19872,4503 19798,6709 16749,6607"/>
              </emma:interpretation>
              <emma:one-of disjunction-type="recognition" id="oneOf4">
                <emma:interpretation id="interp20" emma:lang="en-US" emma:confidence="0.5">
                  <emma:literal>.</emma:literal>
                </emma:interpretation>
                <emma:interpretation id="interp21" emma:lang="en-US" emma:confidence="0">
                  <emma:literal>*</emma:literal>
                </emma:interpretation>
                <emma:interpretation id="interp22" emma:lang="en-US" emma:confidence="0">
                  <emma:literal>:</emma:literal>
                </emma:interpretation>
                <emma:interpretation id="interp23" emma:lang="en-US" emma:confidence="0">
                  <emma:literal>,</emma:literal>
                </emma:interpretation>
                <emma:interpretation id="interp2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0389.34">14170 3469 2911 0,'0'0'128'0,"0"36"78"16,7 28-46-16,0 24 23 0,14 24-38 15,1 12-34-15,6 20-40 16,1 4-31-16,-15 4-1 15,-21 8-19-15,-15 0-4 16,-20-16 10-16,-22-16-11 0,-22-25-10 16,-6-19 3-16,-15-24 7 15,-6-28 6-15,6-24 27 0,7-20 130 16,8-16 49-16,14-16 11 16,7-28-95-16,21-12-62 0,21-7 101 15,8-9-85-15,21 0-65 16,29 8-52-16,13 0-116 15,22 8-311-15,7 16-137 0,0 12-151 16,8 16-635-16</inkml:trace>
          <inkml:trace contextRef="#ctx0" brushRef="#br0" timeOffset="9838.53">16018 3953 1993 0,'0'0'154'15,"0"0"10"-15,-28 48-28 0,28-48-20 16,-7 52-16-16,7-12-26 16,0-40-32-16,21 52-12 15,-21-52-27-15,50 36 21 0,-7-12-13 16,-1-16 1-16,-6-4-12 15,-36-4 0-15,50-16 4 0,-15-4 10 16,-35 20-14-16,21-36 34 16,-21 36 93-16,8-40-3 15,-8 40-38-15,-36-28-42 0,-14 16-5 16,-21 8-21-16,-7 4-7 16,-14 8-2-16,-8 0-2 15,0 4-4-15,8-4 3 0,7-4-1 16,21 0 1-16,14 0-26 15,50-4-15-15,-50-8-15 0,50 8 12 0,0 0 3 16,0-52 5-16,0 52 10 16,21-44 1-1,-21 44 14-15,0 0-7 0,0 0-4 16,0 0 16-16,0 0 16 0,0 0 43 16,0 0 34-16,-49 56 16 15,-8-4-12-15,-7-4 5 16,7-4-22-16,0-12 10 0,7-4 30 15,50-28 81 1,-57 28 62-16,57-28-29 0,0 0-46 16,-56-8-21-16,56 8-65 15,-29-52-53-15,15-12-34 0,7-16-21 16,7-16-14-16,0-8 9 16,0 8 2-16,7 4-18 0,0 20-247 15,-7 12-253-15,0 16-189 16,0 44-578-16</inkml:trace>
          <inkml:trace contextRef="#ctx0" brushRef="#br0" timeOffset="10030">15720 3222 2926 0,'57'-48'302'0,"7"8"-27"15,-7 8-73-15,-1 16-104 0,-6 16-36 0,-7 16-37 16,-15 20-25-16,-28 20-113 16,-21 16-161-1,-29 12-266-15,-21 7-562 0</inkml:trace>
        </inkml:traceGroup>
      </inkml:traceGroup>
    </inkml:traceGroup>
    <inkml:traceGroup>
      <inkml:annotationXML>
        <emma:emma xmlns:emma="http://www.w3.org/2003/04/emma" version="1.0">
          <emma:interpretation id="{8D9C93F3-002B-495E-AB84-C25F9DB3D54D}" emma:medium="tactile" emma:mode="ink">
            <msink:context xmlns:msink="http://schemas.microsoft.com/ink/2010/main" type="paragraph" rotatedBoundingBox="8874,6723 13826,6745 13819,8351 8867,83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B3C2EA-89DD-4434-A77D-DB8177B3D1B2}" emma:medium="tactile" emma:mode="ink">
              <msink:context xmlns:msink="http://schemas.microsoft.com/ink/2010/main" type="line" rotatedBoundingBox="8874,6723 13826,6745 13819,8351 8867,8329"/>
            </emma:interpretation>
          </emma:emma>
        </inkml:annotationXML>
        <inkml:traceGroup>
          <inkml:annotationXML>
            <emma:emma xmlns:emma="http://www.w3.org/2003/04/emma" version="1.0">
              <emma:interpretation id="{D23C5F00-250F-45D6-A770-4F256E686D5D}" emma:medium="tactile" emma:mode="ink">
                <msink:context xmlns:msink="http://schemas.microsoft.com/ink/2010/main" type="inkWord" rotatedBoundingBox="12413,6739 13826,6745 13819,8287 12406,8280"/>
              </emma:interpretation>
              <emma:one-of disjunction-type="recognition" id="oneOf5">
                <emma:interpretation id="interp25" emma:lang="en-US" emma:confidence="0.5">
                  <emma:literal>26;</emma:literal>
                </emma:interpretation>
                <emma:interpretation id="interp26" emma:lang="en-US" emma:confidence="0">
                  <emma:literal>2.6;</emma:literal>
                </emma:interpretation>
                <emma:interpretation id="interp27" emma:lang="en-US" emma:confidence="0">
                  <emma:literal>2-6;</emma:literal>
                </emma:interpretation>
                <emma:interpretation id="interp28" emma:lang="en-US" emma:confidence="0">
                  <emma:literal>226;</emma:literal>
                </emma:interpretation>
                <emma:interpretation id="interp29" emma:lang="en-US" emma:confidence="0">
                  <emma:literal>6:</emma:literal>
                </emma:interpretation>
              </emma:one-of>
            </emma:emma>
          </inkml:annotationXML>
          <inkml:trace contextRef="#ctx0" brushRef="#br0" timeOffset="12673.16">9698 5336 2215 0,'0'0'182'0,"0"0"16"16,0 0-5-16,-64 48-74 16,-7 8-23-16,-8 12-8 0,-13 16-9 15,0 12-6-15,-1 12-1 16,8 8-21-1,7-4-14-15,21-8-18 0,7-4 3 16,21-12 6-16,22-8 12 16,14-4-2-16,29-17-11 15,14-15-12-15,21-12 6 16,0-8 0-16,7-12-21 0,-7-8 13 16,-7-12 1-16,-14-12-7 15,0-12-5-15,-15-12 12 0,-13-12-8 16,-15-11-10-16,-14-5 46 15,-22 4 66-15,-6 12 16 0,-15 12-51 16,-7 20-45-16,-14 16-3 16,-14 16-18-16,-1 12-13 0,15 12-6 15,7 4-41-15,7 4-176 16,57-40-155-16,-42 56-304 16,42-16-476-16</inkml:trace>
          <inkml:trace contextRef="#ctx0" brushRef="#br0" timeOffset="13010.9">10245 6555 2948 0,'0'0'192'0,"0"0"-85"0,0 0-60 15,0 0-21-15,0 0-19 16,0 0 6-16,0 0-22 16,0 0-3-16,0 0 3 0,0 0-8 15,0 0 17 1,0 0-11-16,0 0 8 16,0 0 3-16,0 0 19 0,0 0 161 15,0 0 79-15,0 0-25 16,7 56-65-16,-14-4-38 0,7-52-50 15,-35 60-42-15,-1-8-11 16,36-52-28-16,-43 52-147 0,43-52-253 16,-64 36-240-16,15-20-542 15</inkml:trace>
          <inkml:trace contextRef="#ctx0" brushRef="#br0" timeOffset="13213.45">10259 5960 3012 0,'0'0'392'16,"0"0"45"-16,0 0-3 0,0 0-78 15,0 0-156-15,0 0-93 16,0 0-70-16,0 0-21 0,0 0-193 16,0 0-275-16,0 0-165 15,0 0-491-15</inkml:trace>
          <inkml:trace contextRef="#ctx0" brushRef="#br0" timeOffset="11729.49">5524 5824 2016 0,'0'0'337'16,"0"0"-64"0,0 0-106-16,0 0-79 0,0 0-52 0,0 0-7 15,0 0-10-15,0 0 1 0,0 0-18 16,0 0 2-16,0 0 11 0,0 0-13 15,0 0 13-15,0 0 0 16,0 0-4-16,0 0-16 16,0 0 15-16,0 0-16 0,0 0 6 15,0 0-11-15,0 0-8 16,0 0 10-16,0 0-11 16,0 0 4-16,0 0 16 0,0 0 5 15,0 0 3-15,0 0-8 16,0 0 3-16,0 0 13 0,0 0 0 15,0 0 43-15,0 0-2 16,0 0 0-16,0 0-12 16,0 0-7-16,0 0-21 0,0 0-17 31,0 0 0-31,0 0 0 0,0 0 3 0,0 0 12 16,0 0 6-16,0 0 9 0,0 0 2 15,14-44-14-15,29 4-6 16,14 8 3-16,21-4-9 0,7 8-6 15,15 8 4-15,7 8-4 16,6 8 6-16,8 8-15 16,0 8 17-16,0-4-12 0,-21 4 1 15,-22 0 7-15,-14-8-4 16,-22 4 13-16,-6-4 1 0,-36-4-9 16,0 0 7-16,0 0-7 15,0 0-8-15,0 0 3 16,-43-16 4-16,1 4-1 0,6 4 13 15,8 8 10-15,-15 16-26 16,-7 20 7-16,-7 24 49 16,-14 20 91-16,-7 24 38 0,-7 4 0 15,-1 8-56-15,1 0-24 16,-7 0 14-16,6-13 15 0,8-7-12 16,-7-16-25-16,14-12-47 15,0-16-11-15,7-8-13 0,7-8 1 16,7-12-19-16,50-24-5 15,-64 20 19-15,64-20-6 0,-50 12-16 16,50-12 0-16,0 0 24 16,0 0-37-16,0 0-26 15,-14-60-65-15,28 4-59 0,29 4-21 16,21 0-36-16,14 4 17 16,29 8 51-16,-1 12 20 0,8 16-14 15,0 4-30-15,-7 16-78 16,6 4-108-16,-20 4-162 15,-1-4-213 1</inkml:trace>
          <inkml:trace contextRef="#ctx0" brushRef="#br0" timeOffset="12131.85">6989 6479 2674 0,'0'0'194'0,"0"0"23"0,0 0-37 16,0 0 4-16,71-4-71 31,0 1-42-31,7-5-33 0,0 0-18 0,1 4-20 0,6 0 0 16,-7 0 0-16,-14 0-7 0,0 0-14 16,-14 4-77-16,-50 0-66 31,43 0-43-31,-43 0-75 0,0 0-95 15,0 0-93-15,0 0 27 16,-72 51 119-16,1-7 187 16,-7-8 71-16,-7-4 50 0,0 0 25 15,-1 0 66-15,22-8 160 16,7-4 66-16,15-8-2 0,42-12 77 0,0 0 55 16,0 0-82-16,0 0-73 0,57 32-87 15,14-20-78-15,7-4-55 16,7-8-33-16,15-4-9 15,-1-4-57-15,1 0-228 0,-1 0-434 16,1-8-680-16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8.6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0 646 0,'0'0'167'16,"0"0"56"-16,0 0 4 15,0 0-91-15,0 0-48 16,0 0-67-16,0 0-39 16,0 0-296-16,0 0-199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8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206 0 928 0,'0'44'234'0,"43"36"56"0,-43-36-26 16,0 40-78-16,0-4-26 16,0-36-23-16,0-5-34 0,0 45-30 15,0-40-28-15,-43-4-17 16,1 0-12 0,-1 4-31-16,1-4-126 0,6-40-147 15,36 0-175-15,0 0-28 16,-43 0 11-16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9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0 683 0,'0'0'123'0,"0"0"-14"0,0 0-33 16,0 0 152-16,0 0 100 15,0 0-61-15,0 0-70 0,0 40 6 16,42 4-67 0,-42-4-47-16,43 44-25 0,-43-44-15 15,0 4-21-15,36-5-17 0,-36 5-11 16,0-4-13-16,0-40-196 16,0 0-249-16,0 84-164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9.3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164 0 890 0,'0'0'232'16,"0"0"-33"-16,0 0-40 15,0 0-61-15,0 0 154 0,0 0-82 16,0 0-53-16,0 0-18 16,0 0-27-16,0 0-28 15,0 44-25-15,0-44-19 16,-43 40 3-16,0 4-133 0,43-44-212 16,-35 40-131-16,-8-40-44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9.5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0 806 0,'0'0'84'16,"0"0"-10"-16,0 0-43 15,0 0-15-15,0 0-24 0,35 0 8 16,-35 0-130-16,0 0-80 16,0 0-45-16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09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250-1 707 0,'-42'0'211'16,"42"0"-63"-16,0 0-48 16,0 0-59-16,-36 0-12 15,36 0-19-15,-42 0 20 0,42 0 107 16,-43 44 11-16,0-4 20 15,43 0 6-15,-42 4-41 0,42 40-28 16,0-44-55-16,0 4-21 16,0 36-2-16,0-36-13 0,0-4-14 15,42 4-8-15,-42 36-58 16,0-80-337-16,0 44-171 16,0-44 8-16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10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952 0 742 0,'0'0'12'15,"0"0"-12"-15,0 0 14 16,0 0 9-16,0 0 16 0,0 0-14 16,0 40 22-16,0 4-13 15,0-4 6-15,0 0-30 0,-42 4 8 16,42-4-25-16,0-40 28 16,-43 44-21-16,43-44 4 15,-43 40-43-15,43-40-60 0,-35 0-32 16,35 0 29-16,-43 0 40 15,43 0 31-15,0-40 3 16,-43-4 22 0,43 44 27-16,0-40 12 0,0 40 47 0,0 0 3 0,0 0-5 15,0 0 140-15,0 0 91 16,-42 0-49-16,-1 40-16 0,0-40-28 16,8 44-29-16,-8-4-56 15,1-40-28-15,-1 40-16 0,0-40-33 16,1 0-13-16,-1 0-17 31,7 0-14-31,-6 0-18 0,-1 0 16 16,43 0 5-16,-43 0-24 15,1-40-129-15,42 40-161 0,-43-40-230 16,8-4-110-16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10.5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0-1 981 0,'0'0'62'0,"43"0"39"15,-43 0-25-15,42 40-57 16,1-40 13-16,-8 0-47 0,8 40-97 15,0-40-179-15,-1 44-69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10.6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40 511 0,'0'0'112'0,"43"0"-36"16,0 0-44-16,-1 0-10 0,1 0-42 16,-8-40-126-16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10.8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39 802 0,'0'0'130'16,"36"0"-74"-16,49 0-7 15,1 0-32-15,-1 0-1 0,-50-40-100 16,51 40-183-16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34.7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1135 145 1225 0,'0'0'283'16,"0"0"-23"-16,0 0-88 15,0 0-32-15,0 0-24 0,7 60-44 16,-22 8-18-16,1 4-8 16,0-4 1-16,7-4-2 15,0-4-1-15,14-8-3 16,7-8-13-16,-14-44 16 0,0 0-21 16,57 32-9-16,-14-28-5 15,-1-28 8-15,1-12-10 0,-7-12 1 16,-8-8-8-16,0-12-11 15,-6-12 20-15,-8-8 37 0,0 4 103 16,-7 8 55-16,-7 12-18 16,0 20-59-16,0 44-59 0,-49-8-40 15,-15 52-5 1,-15 28-17-16,-6 24-6 16,7 12 15-16,7 4-3 0,7 4-5 15,7-4-5-15,14-12-12 16,22-8 17-16,7-12-15 0,7-8 18 15,21-21-5-15,7-11 3 16,-21-40-2-16,57 28 0 0,0-24-6 16,7-20 12-16,-7-24-4 15,-8-15-3-15,-6-13-2 16,0-12 1-16,-15-24 5 0,-6-8-13 16,-22-8 19-16,-8 0 32 15,-20 12 12-15,-8 20-5 0,-20 24-28 16,-16 36-12-16,-20 48-20 0,-15 44 24 15,-13 40-7-15,-1 24 21 16,14 24 21-16,15 16-3 0,21 0-13 16,35-5-6-16,29-11-14 15,21-16 2-15,36-20 0 0,21-12 2 16,28-24 0-16,15-16-5 16,14-16-6-16,14-20-10 0,1-20 18 15,-1-16 1-15,-21-20-5 16,-8-20-7-16,-20-32-7 0,-15-28-9 15,-21-32-25 1,-14-28-18-16,-29-20 26 16,-21-7-1-16,-22 11 6 0,-13 24 7 15,-22 40 2-15,-22 40 15 16,-13 56-12-16,-15 52 3 0,-7 48 11 16,0 36-1-16,15 28 5 15,-1 20 1-15,22 12-7 0,14-9 17 16,21-11-8-16,14-16-1 15,22-20-2-15,7-12 7 16,28-20-9-16,8-16 2 0,28-20 10 16,7-16-12-16,21-12-4 15,-7-20 0-15,7-20 3 0,1-16 1 16,-8-20 5-16,0-24-8 0,-21-32-4 16,-7-32-9-16,-22-32-4 15,-21-20-1-15,-21 1-3 0,-29 7 49 16,-13 40 4-16,-23 48-19 15,-13 64-6-15,-29 60 12 16,-21 60 66-16,-15 48 59 0,1 32-13 16,7 20-30-16,21 3 3 15,21-7-19-15,36-12-50 0,28-16-18 0,22-16-3 16,42-16-7-16,22-24 11 16,35-16-17-1,22-24 7-15,21-20-9 0,-1-20 1 16,8-24-4-16,-14-12 25 15,-7-20-16-15,-15-24-9 0,-13-24-47 16,-8-28-41-16,-22-48 3 16,-13-36 30-16,-15-16 30 0,-21 4 5 15,-14 17 20-15,-7 35 13 16,-22 40-18-16,-7 48-19 0,-28 52 18 16,-14 52 16-16,-8 48-10 15,1 36 2-15,6 32 13 0,22 11 0 16,28 1-13-16,22-4 7 15,28-12-2-15,22-12 8 0,20-20 10 16,15-16-22 0,22-20-10-16,13-20 7 0,8-16 3 0,7-16 6 0,-1-20 22 15,-6-16-26-15,-7-24 2 32,-8-28-19-32,-14-28-41 0,-21-40-32 15,-14-40 4-15,-22-32 40 16,-21-4 5-16,-28 17 39 0,-22 35-12 0,-21 44-19 15,-29 56 16-15,-21 64 17 0,-21 60 11 16,-7 56 18-16,0 44 24 16,13 15 2-16,30 1-23 0,20-4-2 15,44-12-8-15,35-12-16 16,28-24 2-16,22-20 0 0,28-16-6 16,14-20 3-16,22-24-16 15,7-20 6-15,-1-20 15 0,8-16-15 31,-14-20 3-31,-8-16 7 0,-13-24-13 0,-8-32-57 0,-28-32-2 32,-15-40 14-32,-21-44 1 0,-21-28 32 15,-35 0-12-15,-22 21 27 16,-7 43 0-16,-22 52-8 0,-21 68-2 0,-14 76 18 16,-21 76 30-16,0 64 15 15,14 31-7-15,28 17-25 0,36-8 0 16,35-12-6-16,36-16-9 15,36-20 4-15,35-20-44 0,14-24 52 16,15-28 10-16,14-20-24 16,-1-24 10-16,8-20-14 0,-14-20 36 31,0-24-36-31,-15-28 7 0,-7-32-3 0,-14-32-54 0,-14-44 74 31,-21-48-24-31,-22-28-8 0,-14 0 144 16,-21 20 202-16,-15 37-16 15,-6 39-173-15,-15 40-77 0,-22 36 1 16,1 40-89-16,-21 28 34 16,6 32-55-16,1 12-144 0,14 16-421 15,7 8-185-15,14 8-77 16,14 4-562-16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39.9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480A42-1AD8-477D-AE30-5C7C7B501733}" emma:medium="tactile" emma:mode="ink">
          <msink:context xmlns:msink="http://schemas.microsoft.com/ink/2010/main" type="writingRegion" rotatedBoundingBox="1805,358 23514,288 23542,8917 1833,8986"/>
        </emma:interpretation>
      </emma:emma>
    </inkml:annotationXML>
    <inkml:traceGroup>
      <inkml:annotationXML>
        <emma:emma xmlns:emma="http://www.w3.org/2003/04/emma" version="1.0">
          <emma:interpretation id="{6773598F-170A-4A14-A72D-7464C6D92B78}" emma:medium="tactile" emma:mode="ink">
            <msink:context xmlns:msink="http://schemas.microsoft.com/ink/2010/main" type="paragraph" rotatedBoundingBox="2868,355 23481,288 23488,2451 2875,2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C7A5EC-C20A-4915-9EAB-B39782C0CF34}" emma:medium="tactile" emma:mode="ink">
              <msink:context xmlns:msink="http://schemas.microsoft.com/ink/2010/main" type="line" rotatedBoundingBox="2868,355 23481,288 23488,2451 2875,2517"/>
            </emma:interpretation>
          </emma:emma>
        </inkml:annotationXML>
        <inkml:traceGroup>
          <inkml:annotationXML>
            <emma:emma xmlns:emma="http://www.w3.org/2003/04/emma" version="1.0">
              <emma:interpretation id="{5B77B081-68D3-464F-BE74-AAFBBF92B0B6}" emma:medium="tactile" emma:mode="ink">
                <msink:context xmlns:msink="http://schemas.microsoft.com/ink/2010/main" type="inkWord" rotatedBoundingBox="2744,1011 9162,291 9347,1943 2929,2664"/>
              </emma:interpretation>
              <emma:one-of disjunction-type="recognition" id="oneOf0">
                <emma:interpretation id="interp0" emma:lang="en-US" emma:confidence="0.5">
                  <emma:literal>$sss</emma:literal>
                </emma:interpretation>
                <emma:interpretation id="interp1" emma:lang="en-US" emma:confidence="0">
                  <emma:literal>$ssts</emma:literal>
                </emma:interpretation>
                <emma:interpretation id="interp2" emma:lang="en-US" emma:confidence="0">
                  <emma:literal>$ssis</emma:literal>
                </emma:interpretation>
                <emma:interpretation id="interp3" emma:lang="en-US" emma:confidence="0">
                  <emma:literal>$sss'</emma:literal>
                </emma:interpretation>
                <emma:interpretation id="interp4" emma:lang="en-US" emma:confidence="0">
                  <emma:literal>$ssts'</emma:literal>
                </emma:interpretation>
              </emma:one-of>
            </emma:emma>
          </inkml:annotationXML>
          <inkml:trace contextRef="#ctx0" brushRef="#br0">-13831 376 1440 0,'0'0'273'0,"43"84"15"16,-8-44-56-16,8 4-66 0,0 36-63 15,-43-36-45-15,0-4-29 16,0 4-9-16,0-4-3 16,0 0-10-16,0-40 3 0,-86 44-3 15,51-4-32-15,-51-40-29 16,44 0 10-16,-44 0-3 15,44 0 13-15,-36-40 27 0,-8-4 1 16,44 44 3-16,-37-40 6 16,37 40 15-16,-1 0 32 0,-42 0 46 15,42 40-18-15,43-40-33 16,-43 44-23-16,43-4-10 0,-35 4-5 16,35-44-4-16,0 0-233 0,35 39-503 15</inkml:trace>
          <inkml:trace contextRef="#ctx0" brushRef="#br0" timeOffset="736.81">-14912 500 1230 0,'0'0'301'15,"0"0"-8"-15,0 0-69 0,0 0-88 16,43 44-40-16,-43-44-35 16,0 80-30-16,0-36 0 0,0-44-12 15,-85 40-30-15,85-40 24 16,-43 44-13-16,43-44-15 16,-43 40 0-16,43-40-37 0,-42-40 14 15,42 40-47-15,-43-44-45 16,8 4 52-16,35-44 20 0,0 44 26 15,0-4 32-15,0 44-17 16,0-40 47-16,0 40-51 0,0 0 34 16,0 0 156-16,0 0-10 15,0 0 33-15,0 40 41 0,-43 44-17 16,0-44-25-16,1 4-35 16,-1-4-43-16,0 44 0 0,-42-44 13 15,7 4-6-15,-8-4-15 16,-42-40-26-16,50 44-28 15,-7-44 29-15,-43 0-1 0,85 0-21 16,-35 0-20-16,-7-44-24 16,42 44-14-16,43 0 0 0,-43-40-7 15,43 40-36-15,-35-44-136 16,35 44-161-16,0-40-121 0,0 40-191 16,35-40-242-16</inkml:trace>
          <inkml:trace contextRef="#ctx0" brushRef="#br0" timeOffset="908.65">-15495 1459 1853 0,'79'0'382'0,"-37"0"-84"0,44-44-155 15,-1 44-49-15,-7-40-71 16,7 0-257-16,1-4-419 0,-44 4-243 15</inkml:trace>
          <inkml:trace contextRef="#ctx0" brushRef="#br0" timeOffset="1102.19">-14329-332 1609 0,'0'40'311'0,"-85"4"-5"16,0-4-143-1,-1 0-70-15,8 44-40 0,-50 0-34 0,7 0-12 16,-49-44-260-16,6 44-370 16,-6 0-58-16</inkml:trace>
          <inkml:trace contextRef="#ctx0" brushRef="#br0" timeOffset="234.4">-12828-456 2325 0,'0'40'279'0,"-43"0"-20"0,43 4-83 0,-43-4-80 15,1 44-45 1,-1-44-36-16,-42 4-13 0,6 40-106 16,-6-44-180-16,0 44-306 15,-36 0-232-15</inkml:trace>
          <inkml:trace contextRef="#ctx0" brushRef="#br0" timeOffset="1702.55">-17037 208 1947 0,'0'0'228'0,"0"0"-47"16,0 0-61-16,0 0-30 0,-86 0-57 16,44 44 4-16,6-4-13 15,-49 4 4-15,42-4-5 0,0 44-2 16,1-44-4-16,42 44-21 16,0-44 16-16,42 44 2 15,-42-40-25-15,43-4 7 0,42-40 21 16,-42 40-17-16,35-40-8 15,-35 0 13-15,0 44-24 0,-43-44 25 16,0 0-3-16,0 0-12 16,0 0 13-16,0 0 2 0,-86 0-14 15,8 0 1-15,-7-44 19 16,-1 44-24-16,1 0 18 0,7-40 1 16,-50 0-13-16,43-4 12 15,6 4-18-15,37-4 9 0,-1 4 3 16,-42 0 0-1,85 40 7-15,0-84-12 0,0 84 13 16,0 0-17-16,-43-44 9 16,43 44 9-16,0 0-21 0,0 0 23 15,43 0-8-15,-1 44 12 16,1-44 10-16,-43 0 70 0,43 84-5 16,-1-44 14-16,-6 44 17 15,-36-44-18-15,43 44 17 0,-86-44-15 16,43 44-44-16,-36-40-16 15,-6-5-27-15,-1 45 2 0,0-44-14 16,-42 4-22-16,42-4-65 16,-35 4-129-16,35-44-107 15,1 0-105-15,42 0-164 0,-85 0-124 16</inkml:trace>
          <inkml:trace contextRef="#ctx0" brushRef="#br0" timeOffset="1999.4">-18452 416 1078 0,'0'0'254'0,"42"44"63"16,-42-4 2-16,36 4-59 15,-36-4-36-15,43 0-16 0,-43 44-36 16,42-40-18-16,-42-4 10 15,0 44-22-15,0-44-47 0,0 4-15 16,-42-5-42-16,-1 45-14 16,7-44-13-16,-49 44-11 0,42-40 15 15,-42-4-19-15,7 4-8 16,-8-4-87-16,1-40-107 0,7 40-71 16,35-40-93-16,-42 0-118 15,42-40-76-15,43 40-18 0</inkml:trace>
        </inkml:traceGroup>
        <inkml:traceGroup>
          <inkml:annotationXML>
            <emma:emma xmlns:emma="http://www.w3.org/2003/04/emma" version="1.0">
              <emma:interpretation id="{70E6989A-FFBD-42E6-9B75-1AE8F250103A}" emma:medium="tactile" emma:mode="ink">
                <msink:context xmlns:msink="http://schemas.microsoft.com/ink/2010/main" type="inkWord" rotatedBoundingBox="8661,1475 11176,871 11410,1844 8895,2448"/>
              </emma:interpretation>
              <emma:one-of disjunction-type="recognition" id="oneOf1">
                <emma:interpretation id="interp5" emma:lang="en-US" emma:confidence="0.5">
                  <emma:literal>€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=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-730.98">-10788 208 1838 0,'0'0'318'0,"-43"44"-41"0,1-4-56 15,-1 4-62-15,43-4-24 16,-85 44-23-16,42-44-32 0,1 4-30 16,-37 36-24-16,-49-36 4 15,0-4-23-15,7 4-7 0,-49-4 16 16,49 0 3-16,-7-40-6 15,7 0-13 1,-7 0 0-16,50 0 9 0,-7-40-6 0,-1 0-12 16,44-4 6-16,-1 4-6 15,43 40 15-15,-36-44 4 0,36 44-10 16,0 0-16-16,0 0 2 0,0 0 9 16,0 0 13-16,0 0-3 15,0 0-3-15,0 0-2 0,0 44 13 16,0-4-10-16,0 4-3 15,0-44-4-15,0 80 9 0,0-80 4 16,-42 44 6-16,42-44-6 16,-43 40-9-16,43-40-4 0,-43 0-2 15,1 0 10 1,42 0-1-16,-78-40-9 0,35-4 8 16,43 4-5-1,0-44 3-15,-43 44 0 0,43-4-6 0,0 44-5 16,0-40 14-16,0 40-9 15,0 0-4-15,0 0 7 0,0 0 20 32,0 0 9-32,0 0 35 0,0 40 6 15,-42 4-6-15,42-4-9 16,-43 4-22-16,0 36-5 0,1-36-19 16,6-4-6-16,-7 4-24 15,43-44-174-15,-42 39-173 0,42-39-335 16,-43 40-275-16</inkml:trace>
          <inkml:trace contextRef="#ctx0" brushRef="#br0" timeOffset="-543.49">-12253 1251 2575 0,'43'0'266'0,"42"0"-79"0,1 0-69 16,-8-44-59-16,-35 44-30 16,42 0-159-16,0 0-404 0,-49 0-467 15</inkml:trace>
          <inkml:trace contextRef="#ctx0" brushRef="#br0" timeOffset="-387.25">-12956 1623 2158 0,'0'0'92'16,"0"0"53"-16,85-40-60 0,-7 40-56 16,7-40-17-16,1 40-250 15,-8-44-479-15</inkml:trace>
        </inkml:traceGroup>
        <inkml:traceGroup>
          <inkml:annotationXML>
            <emma:emma xmlns:emma="http://www.w3.org/2003/04/emma" version="1.0">
              <emma:interpretation id="{9D97CF3E-C919-46DF-B0DA-B013A9B88CD7}" emma:medium="tactile" emma:mode="ink">
                <msink:context xmlns:msink="http://schemas.microsoft.com/ink/2010/main" type="inkWord" rotatedBoundingBox="10740,961 12201,956 12205,2245 10745,2250"/>
              </emma:interpretation>
              <emma:one-of disjunction-type="recognition" id="oneOf2">
                <emma:interpretation id="interp10" emma:lang="en-US" emma:confidence="0.5">
                  <emma:literal>3.</emma:literal>
                </emma:interpretation>
                <emma:interpretation id="interp11" emma:lang="en-US" emma:confidence="0">
                  <emma:literal>F.</emma:literal>
                </emma:interpretation>
                <emma:interpretation id="interp12" emma:lang="en-US" emma:confidence="0">
                  <emma:literal>5.</emma:literal>
                </emma:interpretation>
                <emma:interpretation id="interp13" emma:lang="en-US" emma:confidence="0">
                  <emma:literal>3,</emma:literal>
                </emma:interpretation>
                <emma:interpretation id="interp14" emma:lang="en-US" emma:confidence="0">
                  <emma:literal>B.</emma:literal>
                </emma:interpretation>
              </emma:one-of>
            </emma:emma>
          </inkml:annotationXML>
          <inkml:trace contextRef="#ctx0" brushRef="#br0" timeOffset="-1719.71">-9963 416 1998 0,'0'0'154'16,"0"0"93"-16,0 0-28 16,43 0-53-16,-43 0-48 0,42 44-37 15,1-4-27-15,-43 4 13 16,43-4-5-16,-43-40-20 15,-43 84-16-15,0-44-14 0,43-40 0 16,-42 44-9-16,-1-4 1 16,-35-40-4-16,78 0-12 0,-43 0-41 15,43 0-26-15,-85 0-4 16,85 0 22-16,-43-40 27 0,43-4 18 0,0 4 0 16,0 40 2-16,0-44 0 15,0 44 4-15,0 0 3 0,0 0 17 16,0 0 4-16,0 0 29 15,0 44 50-15,0-4 3 0,-36 4-18 16,-6 36-28-16,-1-36-28 16,1-4-17-16,-1 4-3 0,-42-5 0 15,49-39-2-15,-49 40 8 16,42-40-3-16,0 0-11 0,43 0-33 16,0 0-29-16,0 0-24 15,-42-79 7-15,42 35 28 16,0 4 23-16,0 40 14 0,85-84 2 15,-85 84 23-15,43 0 1 16,-1 0 5-16,-42 0 73 16,43 40 22-16,-7 4 28 0,-36-4 4 15,0 4 4-15,-36 35-25 16,-7-35-43-16,1 40-45 0,-44-44-14 16,8 44-6-16,-7-40-16 15,-43-4-180-15,43 0-173 0,6-40-320 31,-6 44-332-31</inkml:trace>
          <inkml:trace contextRef="#ctx0" brushRef="#br0" timeOffset="-1545.84">-10212 1415 2786 0,'0'0'293'0,"43"0"-22"0,-43 0-106 16,0 0-85-16,0 0-76 16,0 0-290-16,0 0-350 15,0 0-398-15</inkml:trace>
          <inkml:trace contextRef="#ctx0" brushRef="#br0" timeOffset="-1358.34">-10582 208 2318 0,'0'0'71'0,"43"0"-37"15,-7-40-30-15,6 40-8 16,-42 0-154-16,43 0-346 0,0 0-198 15</inkml:trace>
        </inkml:traceGroup>
        <inkml:traceGroup>
          <inkml:annotationXML>
            <emma:emma xmlns:emma="http://www.w3.org/2003/04/emma" version="1.0">
              <emma:interpretation id="{3BEE0B06-605D-49F5-AE7F-9A7D8468F104}" emma:medium="tactile" emma:mode="ink">
                <msink:context xmlns:msink="http://schemas.microsoft.com/ink/2010/main" type="inkWord" rotatedBoundingBox="13059,826 18686,1037 18630,2519 13003,2308"/>
              </emma:interpretation>
              <emma:one-of disjunction-type="recognition" id="oneOf3">
                <emma:interpretation id="interp15" emma:lang="en-US" emma:confidence="0.5">
                  <emma:literal>$Iaoi:</emma:literal>
                </emma:interpretation>
                <emma:interpretation id="interp16" emma:lang="en-US" emma:confidence="0">
                  <emma:literal>$iaog:</emma:literal>
                </emma:interpretation>
                <emma:interpretation id="interp17" emma:lang="en-US" emma:confidence="0">
                  <emma:literal>$iaoj:</emma:literal>
                </emma:interpretation>
                <emma:interpretation id="interp18" emma:lang="en-US" emma:confidence="0">
                  <emma:literal>$iaoT:</emma:literal>
                </emma:interpretation>
                <emma:interpretation id="interp19" emma:lang="en-US" emma:confidence="0">
                  <emma:literal>$iaoj.</emma:literal>
                </emma:interpretation>
              </emma:one-of>
            </emma:emma>
          </inkml:annotationXML>
          <inkml:trace contextRef="#ctx0" brushRef="#br0" timeOffset="-3520.94">-6252 624 1186 0,'0'0'371'15,"0"0"13"-15,43 84-34 0,0-40-117 16,-43-44-52-16,0 40-56 16,0 0-21-16,0-40-29 0,0 44-39 0,-43-4 4 15,0 4-27-15,1-44 4 16,-1 39-6-16,43-39 9 0,-43 0 49 15,8-39-20-15,-8 39-3 16,43 0-30-16,-43-84-10 16,1 40 7-16,42-36-24 15,-43-4 7-15,43 0 4 0,0 0-7 16,0 0 15-16,0 4-12 16,0 36-3-16,0-40 3 0,0 44 0 15,0-4-136-15,0 44-160 16,0 0-174-16,0 0-227 0,-43 0-96 15</inkml:trace>
          <inkml:trace contextRef="#ctx0" brushRef="#br0" timeOffset="-3036.72">-6963 544 909 0,'0'0'138'15,"43"80"66"-15,-43-80-19 0,0 0-58 16,43 44-40-16,-43-4-35 15,0-40-18-15,0 84 5 0,0-84-26 16,0 0 2-16,-43 40 7 16,-42-40-22-16,85 0-13 15,-43 0 33-15,7 0-2 16,36 0 41 0,-85-40 58-16,42 0 18 0,1-4 41 0,42 44-20 15,-86 0-54 1,44 0-18-16,42 0 10 0,-36 0 56 0,36 0-28 0,-42 84-54 15,-1-44-15-15,0 44-19 16,43-40-25 0,0-5 9-16,0 45-8 0,43-44-10 0,0 4 8 15,-1-4-138-15,-42-40-364 16,78 44-424-16</inkml:trace>
          <inkml:trace contextRef="#ctx0" brushRef="#br0" timeOffset="-2793.08">-7923 124 2049 0,'0'0'88'0,"-35"0"237"0,35 0-58 16,0 44-109-16,0-4-72 15,35 44-42-15,8 0-18 0,0 0 1 16,-43 0-18-16,42-44-57 16,-42 44-381-16,43 0-443 0</inkml:trace>
          <inkml:trace contextRef="#ctx0" brushRef="#br0" timeOffset="-2327.6">-8171 416 1745 0,'0'0'117'15,"0"0"-24"-15,0 0-7 16,0 0-14-16,0 0-17 0,-36 44-2 15,-7-4 27-15,-42 4-22 16,85-44-21-16,-43 80-26 0,1-36 16 16,6-4 0-1,36 44-22-15,0-44-1 0,0-40 8 16,0 0 13-16,36 84-15 16,49-40 4-16,-42-5-3 0,-1 1-6 15,-42-40-2-15,43 44 18 16,-7-4 102-16,-36-40 35 0,0 44-16 15,0-4-53-15,-36 4-21 16,-49-4 14 0,-1-40-18-16,8 44-13 15,-7-44 1-15,0 0 17 0,-1 0 16 16,51-44-21-16,-51 44-18 16,44-84-15-16,-1 44-16 0,0-44-3 15,43 0-10-15,0 1 2 16,0 43-4-16,0-44-13 0,0 0 1 15,43 44 7-15,0-4-124 16,-1 4-189-16,1 0-366 0,-43 40-359 16</inkml:trace>
          <inkml:trace contextRef="#ctx0" brushRef="#br0" timeOffset="-3411.58">-6003 168 1797 0,'0'0'285'0,"0"0"-81"16,0 0-88-16,0 0-70 16,0 0-24-16,0 0-51 0,0 0-433 15,43 40-231-15</inkml:trace>
          <inkml:trace contextRef="#ctx0" brushRef="#br0" timeOffset="-3963.25">-5256 1459 1838 0,'0'0'357'16,"42"0"-45"-16,-42 0-113 15,0 0-80-15,0 40-61 0,0-40-46 16,0 0 13-16,0 0-108 15,0 0-334-15,0 0-514 0</inkml:trace>
          <inkml:trace contextRef="#ctx0" brushRef="#br0" timeOffset="-4173.08">-5128 668 774 0,'0'0'124'0,"0"0"-45"0,0 0-27 16,0 0 126-16,0 0 9 16,0 0-39-16,85 40-27 0,-85-40-56 15,0 44-16-15,35-4-31 16,-35-40 5-16,43 40-5 16,-43-40-18-16,0 44 14 15,0-44-8-15,0 0 34 0,0 0-4 16,0 0-25-16,0 40-9 15,0-40 6-15,-43 44-15 16,8-44 14-16,-50 0-3 16,42 0 7-16,0-44-11 0,-42 44 12 0,42 0 80 15,8 44 69-15,-51-44 56 0,1 39 9 16,42 45-45-16,8-44-46 16,-50 4-10-16,42 40-19 15,0-44-11-15,1 44-14 16,-1-44-36-16,43 4-19 0,-36-4-16 15,-6 4-4 1,-1-4 0-16,0-40-31 0,-42 0-170 16,50 40-184-16,-8-80-224 15,0 40-209-15</inkml:trace>
          <inkml:trace contextRef="#ctx0" brushRef="#br0" timeOffset="-11914.24">-3422 960 549 0,'0'0'145'0,"0"0"8"15,0 0 37-15,0 0-23 0,0 39-4 16,0-39-61-16,0 0-49 16,0 0 43-16,43 40-54 0,-43-40 13 15,0 0-30-15,0 0 30 16,0 0 48-1,0 0 31-15,0 0-39 0,0 0-52 16,0 0-14-16,0 0-19 16,0 0-1-16,42-40 8 15,-42 40-13-15,-42-39 13 16,42 39-23-16,0 0 9 0,0 0 5 16,0 0-8-16,-43 0 4 0,43 0-16 15,-43 0 58-15,43 0 1 16,0 0-10-16,0 0 14 0,0 0-25 15,0 39 22-15,0-39-35 16,0 0 18-16,0 0-18 0,0 0 1 16,0 0 2-16,0 0-4 15,43 40 12-15,-43-40-17 0,0 0 14 16,0 0-11-16,0 0-13 16,43-40 28-16,-43 40-4 15,0-39 6-15,0 39-27 0,0 0 14 16,0 0-23-16,0 0 11 15,-43-44-5-15,43 44 9 16,-85 0-6-16,85 0-17 0,0 0-91 16,0 0-215-16,0 0-249 15,0 0-60-15</inkml:trace>
        </inkml:traceGroup>
        <inkml:traceGroup>
          <inkml:annotationXML>
            <emma:emma xmlns:emma="http://www.w3.org/2003/04/emma" version="1.0">
              <emma:interpretation id="{6715BF71-10C9-45CA-A28D-A1EEE2DF4F95}" emma:medium="tactile" emma:mode="ink">
                <msink:context xmlns:msink="http://schemas.microsoft.com/ink/2010/main" type="inkWord" rotatedBoundingBox="19662,641 23504,719 23468,2500 19626,2422"/>
              </emma:interpretation>
              <emma:one-of disjunction-type="recognition" id="oneOf4">
                <emma:interpretation id="interp20" emma:lang="en-US" emma:confidence="0.5">
                  <emma:literal>g'.</emma:literal>
                </emma:interpretation>
                <emma:interpretation id="interp21" emma:lang="en-US" emma:confidence="0">
                  <emma:literal>TJ'.</emma:literal>
                </emma:interpretation>
                <emma:interpretation id="interp22" emma:lang="en-US" emma:confidence="0">
                  <emma:literal>;</emma:literal>
                </emma:interpretation>
                <emma:interpretation id="interp23" emma:lang="en-US" emma:confidence="0">
                  <emma:literal>:</emma:literal>
                </emma:interpretation>
                <emma:interpretation id="interp24" emma:lang="en-US" emma:confidence="0">
                  <emma:literal>g''.</emma:literal>
                </emma:interpretation>
              </emma:one-of>
            </emma:emma>
          </inkml:annotationXML>
          <inkml:trace contextRef="#ctx0" brushRef="#br0" timeOffset="-18497.21">-464 124 1398 0,'0'-40'405'0,"0"40"-7"15,0 0-109-15,0 0-116 16,0 0-64-16,0 0-49 0,0 0-23 16,0 0 14-16,0 0-12 15,0 0-10-15,0 0 124 0,0 0-47 16,42 40-14 0,1 4 0-16,-43-4-12 0,43 44 3 15,-8-40-16-15,-35 36-27 16,43 4-16-16,0 40-5 0,-1-40 2 0,1 0-4 15,0 0 3 1,-1 0-5-16,-42-5-3 0,0 49-6 16,0-88 5-16,0 88 16 0,-42-88-4 31,-1 44-2-31,-42 0 3 0,-1-44 22 16,8 0 15-16,-7-40 28 15,-1 44 16-15,1-44 94 0,7-44 30 16,-7 44 12-16,-1-40-85 15,44-44-39-15,-1 0-19 0,7 4-62 16,36-4 18-16,-42 0-38 16,42 0-16-16,42 0-21 0,-42 1 37 15,36-1-6-15,7 44-21 16,-1-44-31-16,1 84-256 0,42-40-226 16,-42-4-62-16,-43 44-71 15,0 0-260-15,43 0-107 16</inkml:trace>
          <inkml:trace contextRef="#ctx0" brushRef="#br0" timeOffset="-19213.98">1242 668 492 0,'0'0'147'16,"0"0"14"-16,0 0 32 0,0 0-26 15,0 0 14-15,0-44 39 0,0 44-35 16,0 0-59-16,0 0-67 16,0 0-2-16,0 0 93 0,0 0-29 15,43 0-60-15,-43 0-22 0,42 44-15 32,-6-4-30-32,7 4 6 0,-43-44 0 15,42 40 0-15,-42-40 7 16,0 0-1-16,43 40-11 0,-43-40 22 0,-43 44-13 15,1-44-18-15,-1 0-6 16,7 0-31 0,-49 0-36-16,42 0-6 0,1 0 3 0,42 0-2 15,-43-84 30 1,0 44 38-16,43-4-4 0,0 4 28 16,0 40-14-16,0-44 2 15,0 44 7-15,0 0 24 16,43 0 24-16,-43 0 34 0,0 0-16 15,43 44 22-15,-43-44-17 16,0 0 7-16,0 0 12 0,42 40 5 16,-42-40 2-16,0 44-9 15,0-44 6-15,0 0-35 0,-42 40-42 16,-1 0 10-16,-35-40-16 16,35 0-15-16,-42 0 20 15,42 0-16-15,-35 0 12 16,35-40-19-16,1 0 21 15,42 40-19-15,-43 0 14 0,43-44-22 16,0 44 23-16,-43-40-9 0,43 40 7 16,0-44-3-16,0 44-9 15,0 0-5-15,0 0-2 0,0 0 31 16,0 0-1-16,0 0 11 16,0 0 38-16,-42 44 44 15,-1-4-21-15,8 4-36 0,-8-4-23 16,0-40-10-16,1 40 25 15,-1-40 39-15,0 44 37 16,43-44 6-16,-35 0-41 0,35 0-42 16,-43-44-14-16,43 4-5 0,-43 0-11 15,43-4-14-15,-42-40 9 16,42 44-17-16,0-44 11 0,0 0-8 16,-43 4 2-16,43-4 0 15,0 0-30-15,-43 40-122 0,43 4-110 16,-42-4-148-1,42 44-281-15,0-40-175 0</inkml:trace>
          <inkml:trace contextRef="#ctx0" brushRef="#br0" timeOffset="-19000.81">908-40 1948 0,'0'0'434'0,"0"0"-98"16,0-44-131-16,0 44-107 15,0 0-45-15,43 44-24 0,-43-44-19 16,42 0 1-16,-42 0 1 16,43 40-12-16,-8 0-89 0,-70 4-262 15,35-4-298 1,-43 4-145-16</inkml:trace>
          <inkml:trace contextRef="#ctx0" brushRef="#br0" timeOffset="-12954.21">-1467 208 869 0,'0'0'324'16,"0"0"20"-16,0 0-55 15,0 0-133-15,0 0-70 0,0 0-41 16,0 0-34-16,0 0 14 16,0 0 14-16,0 0 196 0,0 0-41 15,0 44-81-15,0-4-49 16,-42 4-32-16,6-44 1 16,-7 40-33-16,1 0 20 0,-44 4-20 15,44-44 0-15,6 40 15 16,-6-40-23-16,-1 0 22 0,43 0-21 15,-43 0 7-15,43 0-24 16,-42-40-3-16,42-4 2 0,0 4-13 16,0 0 28-16,0 40 4 15,0 0-14-15,0-44 24 0,0 44-20 16,0 0 10-16,0 0 6 16,0 0-5-16,0 0 8 0,0 0-6 15,-43 0 21-15,0 44-22 16,8-44 13-16,-8 40-3 15,0-40-12-15,1 0 20 16,42 0-14-16,-43 0 10 0,43 0-10 0,-43 0 3 16,43 0 7-16,0 0-24 0,-42-40 27 15,42 40-16-15,0 0-5 16,0 0 22-16,0-44-17 0,0 44 11 16,0 0 1-16,0 0 15 15,0 0 130 1,0 0-11-16,42 44-13 0,1-4 46 0,0 44 2 0,-1 0 33 15,1-4-41-15,35 4-20 16,-35 0-58-16,0 0-1 0,-1-44-39 16,1 43-10-16,0-43-27 15,-1 4 5-15,-42-4-20 16,0-40 11-16,36 44-7 0,-36-44 3 16,0 0-7-16,0 0 6 31,0 0-6-31,0 0-69 0,0 0-118 15,0 0-108-15,0 0-70 16,0 0-147-16,0 0-239 0,0 0-159 16</inkml:trace>
        </inkml:traceGroup>
      </inkml:traceGroup>
    </inkml:traceGroup>
    <inkml:traceGroup>
      <inkml:annotationXML>
        <emma:emma xmlns:emma="http://www.w3.org/2003/04/emma" version="1.0">
          <emma:interpretation id="{D0B1EC11-CB1D-4CA7-9625-AEE78E40F7C9}" emma:medium="tactile" emma:mode="ink">
            <msink:context xmlns:msink="http://schemas.microsoft.com/ink/2010/main" type="paragraph" rotatedBoundingBox="2407,2615 23552,2889 23512,5980 2367,5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FA0DB-22B9-4AFF-8937-33E2AA5D1A35}" emma:medium="tactile" emma:mode="ink">
              <msink:context xmlns:msink="http://schemas.microsoft.com/ink/2010/main" type="line" rotatedBoundingBox="2407,2615 23552,2889 23512,5980 2367,5707"/>
            </emma:interpretation>
          </emma:emma>
        </inkml:annotationXML>
        <inkml:traceGroup>
          <inkml:annotationXML>
            <emma:emma xmlns:emma="http://www.w3.org/2003/04/emma" version="1.0">
              <emma:interpretation id="{C038509F-1800-40D3-8DF5-13521C9A5226}" emma:medium="tactile" emma:mode="ink">
                <msink:context xmlns:msink="http://schemas.microsoft.com/ink/2010/main" type="inkWord" rotatedBoundingBox="2328,4938 5232,2491 5755,3112 2852,5560"/>
              </emma:interpretation>
              <emma:one-of disjunction-type="recognition" id="oneOf5">
                <emma:interpretation id="interp25" emma:lang="en-US" emma:confidence="0.5">
                  <emma:literal>J</emma:literal>
                </emma:interpretation>
                <emma:interpretation id="interp26" emma:lang="en-US" emma:confidence="0">
                  <emma:literal>j</emma:literal>
                </emma:interpretation>
                <emma:interpretation id="interp27" emma:lang="en-US" emma:confidence="0">
                  <emma:literal>3</emma:literal>
                </emma:interpretation>
                <emma:interpretation id="interp28" emma:lang="en-US" emma:confidence="0">
                  <emma:literal>$</emma:literal>
                </emma:interpretation>
                <emma:interpretation id="interp29" emma:lang="en-US" emma:confidence="0">
                  <emma:literal>%</emma:literal>
                </emma:interpretation>
              </emma:one-of>
            </emma:emma>
          </inkml:annotationXML>
          <inkml:trace contextRef="#ctx0" brushRef="#br0" timeOffset="12311.4">-16582 1915 2657 0,'-43'44'266'16,"7"-44"-49"-16,-49 40-70 16,42-40-62-16,1 40-30 0,-1 4-31 15,-35-4-10-15,35 4-11 16,-42-4-7-16,42 44-18 15,-78 0-92 1,36-44-137-16,-43 44-188 0,7-1-272 16,-49 1-104-16</inkml:trace>
          <inkml:trace contextRef="#ctx0" brushRef="#br0" timeOffset="11873.84">-17535 2499 1788 0,'0'0'284'0,"0"0"77"15,0 0-88-15,42 43-102 16,-42 37-45-16,0 4-44 16,36 0-36-16,-36 0-2 0,0 0-15 15,43 0-1-15,-86 40-20 16,43-40 9-16,-36 0-15 0,-6-4 5 16,-44-36 0-16,1 40-12 15,0-44 18-15,49-40-22 16,-49 40 15-16,0-40-13 0,42-40 7 15,-42 0-3-15,49-4-3 16,-7-40 6-16,43 44-3 0,-42-44-1 16,42 44-9-16,0 40 16 15,0-44-3-15,0 44-16 16,0 0 16-16,0 0 11 16,0 0-4-16,42 84 24 0,-42-40 8 15,43 36 10-15,-43 4-1 16,0-40-14-16,-43 36-2 0,43 4-15 15,-42-40-5-15,-1-4-3 16,1 0-5-16,-1 4-4 0,-35-4 4 16,35-40-1-16,0 0 5 15,1 0-8 1,-1-40-7-16,0-44-27 0,43 44-18 0,-35-44 24 0,35 0 15 16,0 0-1-16,0 0 10 15,0 44-1-15,0 40 0 0,0-40 7 16,0 40-6-16,0 0 79 15,0 0 31-15,0 0-16 16,0 80 27-16,0 4 2 0,-43 0-24 16,0-44-42-16,-42 44-28 31,7 0-2-31,-50 40-20 0,0-40-10 16,50-40-92-16,-50 35-130 15,42-35-118-15,8-4-263 0,36-40-371 16</inkml:trace>
          <inkml:trace contextRef="#ctx0" brushRef="#br0" timeOffset="12056.14">-18410 3122 2704 0,'0'0'190'0,"0"0"-64"15,0 0-60-15,0 0-57 0,0 0-273 16,0 0-402-16,0 0-265 16</inkml:trace>
        </inkml:traceGroup>
        <inkml:traceGroup>
          <inkml:annotationXML>
            <emma:emma xmlns:emma="http://www.w3.org/2003/04/emma" version="1.0">
              <emma:interpretation id="{EDCD0B05-E7C0-47E9-A4EC-F42A57FE039B}" emma:medium="tactile" emma:mode="ink">
                <msink:context xmlns:msink="http://schemas.microsoft.com/ink/2010/main" type="inkWord" rotatedBoundingBox="5291,4041 7771,3590 8000,4852 5521,5303"/>
              </emma:interpretation>
              <emma:one-of disjunction-type="recognition" id="oneOf6">
                <emma:interpretation id="interp30" emma:lang="en-US" emma:confidence="0.5">
                  <emma:literal>,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;</emma:literal>
                </emma:interpretation>
                <emma:interpretation id="interp33" emma:lang="en-US" emma:confidence="0">
                  <emma:literal>=</emma:literal>
                </emma:interpretation>
                <emma:interpretation id="interp34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11001.17">-14293 3042 1453 0,'0'0'361'16,"43"0"-21"-16,-43 0-37 0,0 0-54 15,42 40-53-15,-42-40-17 16,43 40 5-16,-43-40 29 15,-43 84 5-15,1-40 5 16,-1-4 23-16,7-40-19 0,-92 44-30 16,43-4-3-16,-36-40-21 15,-49 40-78-15,6-40-74 0,-42 0 134 16,-7 0 89-16,6 0-106 16,-41-40-88-16,77 40-16 0,-35-40-19 15,85 40 5-15,-7-44-23 16,43 44 32-16,6-40-39 0,79 40-43 15,-42 0-209-15,42 0-210 16,0 0-40-16,0 0-21 16,0 0-87-16,42 0-239 15,37 40-113-15</inkml:trace>
          <inkml:trace contextRef="#ctx0" brushRef="#br0" timeOffset="11188.66">-15871 4121 2560 0,'0'0'291'15,"0"0"-6"-15,0 0-59 16,42-40-81-16,-6 1-58 16,-36-5-47-16,42 4-23 0,44-4-10 15,-44 44-4-15,-42 0 12 16,43 0-2-16,-43 0-11 0,43 84 0 15,-43-40 2-15,0 35-23 16,0-35-149-16,-43 40-197 0,-42-44-377 16,42 44-329-16</inkml:trace>
        </inkml:traceGroup>
        <inkml:traceGroup>
          <inkml:annotationXML>
            <emma:emma xmlns:emma="http://www.w3.org/2003/04/emma" version="1.0">
              <emma:interpretation id="{FE54DA88-9BBE-4592-B82D-8328E88F9EC6}" emma:medium="tactile" emma:mode="ink">
                <msink:context xmlns:msink="http://schemas.microsoft.com/ink/2010/main" type="inkWord" rotatedBoundingBox="8266,2913 15217,3003 15180,5873 8229,5783"/>
              </emma:interpretation>
              <emma:one-of disjunction-type="recognition" id="oneOf7">
                <emma:interpretation id="interp35" emma:lang="en-US" emma:confidence="0.5">
                  <emma:literal>832 tsp</emma:literal>
                </emma:interpretation>
                <emma:interpretation id="interp36" emma:lang="en-US" emma:confidence="0">
                  <emma:literal>833 tsp</emma:literal>
                </emma:interpretation>
                <emma:interpretation id="interp37" emma:lang="en-US" emma:confidence="0">
                  <emma:literal>873 tsp</emma:literal>
                </emma:interpretation>
                <emma:interpretation id="interp38" emma:lang="en-US" emma:confidence="0">
                  <emma:literal>8322 tsp</emma:literal>
                </emma:interpretation>
                <emma:interpretation id="interp39" emma:lang="en-US" emma:confidence="0">
                  <emma:literal>8332 tsp</emma:literal>
                </emma:interpretation>
              </emma:one-of>
            </emma:emma>
          </inkml:annotationXML>
          <inkml:trace contextRef="#ctx0" brushRef="#br0" timeOffset="6423.01">-7254 2666 1898 0,'0'0'405'15,"0"0"-95"-15,0 0-129 16,0 0-81-16,0 0 57 0,0 0-37 16,0 40-32-16,42 44-28 15,1-44-21-15,0 44-3 0,-1 0-25 16,37-40 10-16,-37 36-17 15,44-36-8-15,-44 40-178 16,1-44-338-16,-43 4-502 16</inkml:trace>
          <inkml:trace contextRef="#ctx0" brushRef="#br0" timeOffset="7226.39">-7254 2207 2351 0,'0'0'232'0,"0"0"-42"0,42 0-70 15,-42 0-61-15,0 0-1 16,0 0 43-16,-42 0-23 15,42 44-42-15,-43 40-5 16,0-44-14-16,-35 0-21 0,36 4 14 16,-44-4-25-16,1 3-82 15,49-43-25-15,-49 40-7 0,42-40-13 16,43 0 34-16,0 0 39 16,-42-40 4-16,42 40 37 0,-43-43 28 15,43 3-5-15,0 40 69 16,0-44 63-16,0 44-4 0,0 0 0 15,0 0-16-15,0 0-59 16,0 0-9-16,0 0-18 0,0 0-21 16,0 0 11-1,-43 0-2-15,8 44-19 0,-8-4-35 16,43-40-344-16,-85 43-527 16</inkml:trace>
          <inkml:trace contextRef="#ctx0" brushRef="#br0" timeOffset="6835.8">-7795 2790 1975 0,'43'40'310'16,"42"4"-45"-16,-49-4-77 16,7 4-93-16,-1 40-38 0,-42-44-32 15,0-40 2-15,43 40-13 16,-43-40-14-16,-43 84 3 15,43-84-27-15,-42 44-45 0,-37-44-9 16,37 0 35-16,-44 0 6 16,86 0-7-16,-85-44 25 0,42 4 19 15,43 40 10-15,0 0-10 16,-35-44-9-16,35 44 22 0,0 0 99 16,0 0 28-16,0 0 14 15,0 0-3-15,-43 84 1 16,1-40 6-16,42-4 39 15,-43 44-18-15,0-44-52 0,1 4-42 0,6 40-42 16,-7-44-20-16,-42 0-21 16,0 4-145-16,7-4-200 0,35-40-222 15,-42 44-478-15</inkml:trace>
          <inkml:trace contextRef="#ctx0" brushRef="#br0" timeOffset="7712.26">-8712 3122 1562 0,'0'0'467'0,"0"0"-38"16,0 0-54-16,0 0-98 16,0 0-45-16,-35 84-44 0,35-84-39 15,0 44-31-15,0-4 1 16,0-40-15-16,-43 84-42 0,0-44-33 15,-42 4-5-15,42-4-16 16,-42 4-8-16,7-4-83 0,-7 0-203 16,-1-40-125-16,1 44-200 15,49-44-354-15</inkml:trace>
          <inkml:trace contextRef="#ctx0" brushRef="#br0" timeOffset="8762.12">-10169 3042 2222 0,'0'0'294'0,"0"0"-50"0,0 0-83 15,0 0-73-15,0 0-37 0,0 0-43 32,-43-44 4-32,43 44 1 0,0-40-24 0,0 40 2 15,43-84 12-15,-43 40-3 0,0 44-11 16,42-40 7-16,44 40 12 16,-44-40-22-16,-6 40 6 0,-36 0 19 15,43 40-18-15,-43-40 3 16,42 0 15-16,-42 0-11 15,0 84 12 1,0-44 7-16,0 4 6 0,-42 40 0 0,-1-44-14 16,7 44 12-16,-49-44 15 0,0 44-12 15,6 0-3-15,-48 0 9 16,41 40 9-16,-35-40 1 0,36 0 11 16,0 40 8-16,49 0-25 15,-49-41 21-15,85 41 5 0,-43-40-22 16,43 40-10-16,0-40 27 15,43 0 11-15,-1 0-24 0,1 0 22 16,78-4 8-16,-36 4 13 16,36-40-24-16,7-4-12 0,36-40-22 15,6 44-21-15,-6-44 5 16,-1-44 1-16,8 44-21 16,-7-40-57-16,-36-4-230 15,0 4-123-15,-50-44-252 0,7 44-428 16</inkml:trace>
          <inkml:trace contextRef="#ctx0" brushRef="#br0" timeOffset="7931.03">-8918 2874 2493 0,'0'0'242'16,"0"0"4"-16,0 0-42 16,0 0-106-16,0 0-49 15,0 0-33-15,0 0-248 0,0 0-311 16,0 0-417-16</inkml:trace>
          <inkml:trace contextRef="#ctx0" brushRef="#br0" timeOffset="8212.26">-9337 3166 2101 0,'0'0'317'0,"-43"-44"-24"0,7-36-73 16,36 36-90-16,0 4-65 16,0-4-23-16,0 44-22 0,36 0-20 15,7-40 11-15,-1 40-14 16,1 0 3-16,0 0 14 16,-43 0 13-16,85 84 72 0,-85-44 19 15,43 4-30-15,-86 36-29 16,0 4-28-16,1 0-8 0,-44 0-6 15,-35 0-17-15,36 0 2 16,-43-4 1-16,50 4-105 0,-7 0-122 16,-43-44-143-16,85 4-256 15,-35-4-188-15</inkml:trace>
          <inkml:trace contextRef="#ctx0" brushRef="#br0" timeOffset="8951.92">-9672 4205 2624 0,'0'0'251'0,"0"0"-14"16,0 0-57-16,0 0-66 16,0 0-63-16,0 0-17 0,0 0-102 15,43 0-267-15,-43 0-549 16</inkml:trace>
          <inkml:trace contextRef="#ctx0" brushRef="#br0" timeOffset="10566.95">-13539 3790 2694 0,'0'0'286'0,"0"0"-14"15,0-40-55-15,42-4-73 0,1 4-59 0,-8-4-33 16,51 4-13-16,-44 40-27 31,1 0-8-31,-43 0-4 0,85 0 4 16,-85 0 14-16,0 40-8 15,-42 44-4-15,-1-40 10 0,0-4-23 16,-42 0-107-16,7 4-144 16,-7-4-153-16,-1 4-269 0,-42-4-249 15</inkml:trace>
          <inkml:trace contextRef="#ctx0" brushRef="#br0" timeOffset="10301.14">-13376 3334 1928 0,'0'0'316'15,"-43"40"-70"-15,43-40-79 0,-35 0-54 16,35 0-23-16,0 0-33 15,0 0-33-15,0 0-16 0,-43-40-8 16,86-44-12-16,-8 40 3 16,8-40 5-16,0 44-4 15,42 40 3-15,-42-40 13 0,-1 40-3 16,37-44-2-16,-37 88 0 16,-42-44-11-16,43 40 5 15,-43-40 6-15,43 40 25 0,-43 4 6 16,-43 40 11-16,0-44-12 15,1 4-10-15,6-44 38 16,-49 40 34-16,-1-40-1 0,44 0 12 16,-44 0-1-16,51-40-8 15,-8 40-18-15,1-44-37 0,-1-40-20 16,0 0-14 0,43 4-8-16,0-4-9 0,0 0 3 15,0 0 6-15,0 44 7 16,0-44-19-16,0 40 15 15,43 4-15-15,-43 40-81 0,0 0-133 16,0 0-79-16,0 0-290 0,43 40-281 16</inkml:trace>
          <inkml:trace contextRef="#ctx0" brushRef="#br0" timeOffset="9817.61">-12459 2874 2220 0,'43'40'419'16,"42"-40"-64"-16,-42 44-68 16,-8-4-56-16,-35 4-72 0,43 36-5 15,-43-36-11-15,0 40-20 16,0-44-32-16,-43 44-53 15,8 0-5-15,-50-44-25 16,-1 44-96-16,1-44-208 0,-36 4-136 16,-7-4-280-16,7 4-396 15</inkml:trace>
          <inkml:trace contextRef="#ctx0" brushRef="#br0" timeOffset="9567.62">-11378 3790 2743 0,'0'0'310'0,"0"0"-1"0,0 0-83 15,43 0-107-15,-43 0-58 16,0 0-120-16,0 0-310 16,0 0-358-16,0 0-314 0</inkml:trace>
          <inkml:trace contextRef="#ctx0" brushRef="#br0" timeOffset="9505.13">-10916 2874 2093 0,'0'0'291'0,"0"0"-28"0,0 0-51 16,0 0-54-16,43 0-34 15,-43 0-32-15,0 84-30 16,-43-44-29-16,0 4-15 16,-42-4-8-16,7 0-1 0,-7 4 1 15,-1-4-10-15,1-40 0 16,7 0 2-16,-8 0-8 0,1 0-34 0,85 0-26 16,0-40 8-16,-43-4 26 15,86 4 18-15,-43 40 10 16,43-40-5-16,42-4 9 15,-42 44 0-15,-8 0-8 16,8 0 31-16,-43 0 85 0,43 84 21 16,-43-44 9-16,0 44 20 0,-43-40 6 15,0 40-35-15,-35-4-52 16,-7 4-42-16,-43-40-18 16,50 36 4-16,-50-36-17 0,42-4-81 15,8 4-208-15,-7-4-143 16,-1-40-278-16,51 0-343 0</inkml:trace>
        </inkml:traceGroup>
        <inkml:traceGroup>
          <inkml:annotationXML>
            <emma:emma xmlns:emma="http://www.w3.org/2003/04/emma" version="1.0">
              <emma:interpretation id="{E2A57492-FA69-468A-9114-121A3C340780}" emma:medium="tactile" emma:mode="ink">
                <msink:context xmlns:msink="http://schemas.microsoft.com/ink/2010/main" type="inkWord" rotatedBoundingBox="16104,2479 23687,3402 23418,5616 15835,4693"/>
              </emma:interpretation>
              <emma:one-of disjunction-type="recognition" id="oneOf8">
                <emma:interpretation id="interp40" emma:lang="en-US" emma:confidence="0.5">
                  <emma:literal>s:)</emma:literal>
                </emma:interpretation>
                <emma:interpretation id="interp41" emma:lang="en-US" emma:confidence="0">
                  <emma:literal>se-se)</emma:literal>
                </emma:interpretation>
                <emma:interpretation id="interp42" emma:lang="en-US" emma:confidence="0">
                  <emma:literal>IF:</emma:literal>
                </emma:interpretation>
                <emma:interpretation id="interp43" emma:lang="en-US" emma:confidence="0">
                  <emma:literal>so-se)</emma:literal>
                </emma:interpretation>
                <emma:interpretation id="interp44" emma:lang="en-US" emma:confidence="0">
                  <emma:literal>Fs:</emma:literal>
                </emma:interpretation>
              </emma:one-of>
            </emma:emma>
          </inkml:annotationXML>
          <inkml:trace contextRef="#ctx0" brushRef="#br0" timeOffset="4177.6">-1381 3622 2111 0,'42'-80'256'0,"-42"80"-3"16,43-44-62-16,35 44-29 16,-35 0-58-16,-1 0-59 0,1 0-11 15,-43 0-7-15,43 0-16 16,-43 0 17-16,0 0 18 16,42 44-6-16,-42-4-11 0,0-40-1 15,-42 84-20-15,-44-44-4 16,44-40 9-16,-44 44-22 15,8-44 3-15,-7 0-13 0,0 0-52 16,6-44 2-16,37 44-11 16,-44-40-24-16,44-4-4 0,6 4 29 15,36-44 18-15,0 44 43 16,-42-4 15-16,42 44-17 0,0 0 20 16,0-40-3-16,0 40-5 15,0 0 90-15,0 0 42 0,0 40-23 16,-43 4 43-1,0 40 30-15,1-44-3 0,-1 0-11 16,-35 4-16-16,-8-4-41 16,1 4 1-16,-36-4 20 0,-7 0-22 15,0-40-31-15,7 0-22 16,-49 0-4-16,49 0-31 0,-7-40 16 16,43 40 4-16,-36-40-7 15,35-4-6-15,44 4 9 16,-37-4-8-16,79 44-15 0,-42-80-25 15,42 36-28-15,0 44-226 0,0-40-174 16,0-4-121-16,78 4-365 16,-35 0-209-16</inkml:trace>
          <inkml:trace contextRef="#ctx0" brushRef="#br0" timeOffset="4342.94">-2128 2958 2230 0,'0'0'192'16,"0"0"-64"-16,0 0-71 0,0 0-199 15,0 0-449-15,0 0-254 32</inkml:trace>
          <inkml:trace contextRef="#ctx0" brushRef="#br0" timeOffset="4518.69">-3258 3166 2271 0,'128'0'261'0,"-43"-44"-44"15,-7 44-91-15,50 0-52 0,-43-40-58 16,36 40-324-16,-35 0-485 15</inkml:trace>
          <inkml:trace contextRef="#ctx0" brushRef="#br0" timeOffset="6057.44">-3010 2039 2347 0,'-78'44'246'16,"-7"40"-4"-16,-43-44-65 15,-36 44-79-15,-42-40-50 0,43 36-29 16,-93 4-80-16,49-41-269 16,1 37-434-16</inkml:trace>
          <inkml:trace contextRef="#ctx0" brushRef="#br0" timeOffset="5666.83">-4752 2542 1451 0,'0'0'341'0,"0"0"-52"0,-42 0-94 15,42 0-101-15,0 0-52 16,0 0 122-16,0 40-27 0,0 0-56 16,42 4-31-16,1 40 1 15,-7-44 16-15,6 44-11 16,1 0-38-16,-43 0-2 0,43-44-3 16,-43 44 13-16,0-44-10 15,0 44-2-15,-43-40-3 16,-42-4-3-16,49 0-2 0,-49-40-6 15,-1 0-13-15,1 0-6 16,7 0-42-16,35-40-12 16,-42 40-2-16,42-84-7 0,1 44 27 15,42-4 37-15,0-40 1 16,0 84 0-16,0-40 10 16,0 40 4-16,0 0-1 0,0 0 7 15,0 0 8-15,0 0 22 16,0 84 46-16,42-44 19 15,-42 4-16-15,-42 40-18 0,42-84-29 16,0 40-17-16,-43 0 2 16,43-40-10-16,-78 44-18 0,35-4 8 15,-42-40 0-15,42 0 0 16,0 0-53-16,43 0-29 0,-35-40-7 16,-8-4-13-16,1-36 19 15,42-4 26 1,-43 40 13-16,43-40 24 0,0 44 12 0,0 40 11 15,0 0-3-15,0 0 14 0,0 0 67 16,0 0-4-16,0 0 41 16,0 0 24-16,43 84 3 0,-43-44-9 15,0 4-11-15,-43 40-9 16,43-44-5-16,-43 0-29 0,1 4-39 16,-1-4-17-16,7 4-18 15,-6-4-8-15,-1 0-18 16,0 4-142-16,43-44-149 15,-85 0-205-15,85 0-355 0,0 0-30 16</inkml:trace>
          <inkml:trace contextRef="#ctx0" brushRef="#br0" timeOffset="5885.57">-5548 2830 2160 0,'0'0'265'0,"0"0"-8"0,0 0-91 0,0 0-89 16,0 0-46-1,0 0-111-15,0 0-318 0,85 0-438 16</inkml:trace>
          <inkml:trace contextRef="#ctx0" brushRef="#br0" timeOffset="2913.78">1157 3414 949 0,'0'0'217'15,"0"0"140"-15,0 0-12 0,0 0-64 16,42 44-94-16,-42 40-71 16,86-44-38-16,-44 0-13 15,-6 4 20-15,7 40-41 0,-1-44-17 16,1 0 9-16,-43-40-21 16,43 44-6-16,-43-44 4 15,0 0 4-15,0 0-7 0,0 0 6 16,0 0-5-16,0 40 37 15,-43-40 44-15,-42 44 18 0,42-4-15 16,-35-40-22-16,-8 44-39 16,1-5-4-16,7 1-17 0,-7-40-13 15,-1 44 10-15,44-4-2 16,6-40-124-16,36 0-230 16,-43 0-445-16,43 0-269 15</inkml:trace>
          <inkml:trace contextRef="#ctx0" brushRef="#br0" timeOffset="3094.93">823 3790 2069 0,'0'0'396'15,"0"0"4"-15,-36 40-53 16,-7 4-40-16,1-4-75 15,-1 4-89-15,-42-4-62 0,7 4-16 16,-8 35-34-16,1-35-31 16,-36-4-10-16,36 4-171 15,-1-4-162-15,8 4-168 0,-7-44-288 16,42 40-114 0</inkml:trace>
          <inkml:trace contextRef="#ctx0" brushRef="#br0" timeOffset="3431.57">76 3666 1811 0,'0'0'301'0,"0"0"38"15,0 40-56-15,0-40-85 16,-43 84-63-16,1-44-40 15,42-40-44-15,-78 44-12 0,35-44 17 16,43 0 0-16,-43 40 9 16,43-40 26-16,-42 0-20 0,42 0-19 15,0 0-9-15,0 0-1 16,-43-84-28-16,0 44-17 0,43-44 19 16,0 0-23-16,0 4-4 15,43-48 17-15,-43 4-17 16,0 0 15-16,43 40-13 0,-43 0 5 15,0 44 8-15,0-4-21 16,0 44-35-16,0 0-229 0,0 0-167 0,0 0-459 16</inkml:trace>
          <inkml:trace contextRef="#ctx0" brushRef="#br0" timeOffset="3607.46">-336 4581 1948 0,'78'40'194'15,"7"-40"-74"-15,-42 0-50 16,0 0-60-16,35-40-309 0,-36 40-470 16</inkml:trace>
        </inkml:traceGroup>
      </inkml:traceGroup>
    </inkml:traceGroup>
    <inkml:traceGroup>
      <inkml:annotationXML>
        <emma:emma xmlns:emma="http://www.w3.org/2003/04/emma" version="1.0">
          <emma:interpretation id="{42B6EA5D-85A1-443F-8C13-0F0F96341BB4}" emma:medium="tactile" emma:mode="ink">
            <msink:context xmlns:msink="http://schemas.microsoft.com/ink/2010/main" type="paragraph" rotatedBoundingBox="1798,6400 21816,5891 21887,8704 1869,9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E6A997-E01A-42C5-BFCD-242DA6714534}" emma:medium="tactile" emma:mode="ink">
              <msink:context xmlns:msink="http://schemas.microsoft.com/ink/2010/main" type="line" rotatedBoundingBox="1798,6400 21816,5891 21887,8704 1869,9213"/>
            </emma:interpretation>
          </emma:emma>
        </inkml:annotationXML>
        <inkml:traceGroup>
          <inkml:annotationXML>
            <emma:emma xmlns:emma="http://www.w3.org/2003/04/emma" version="1.0">
              <emma:interpretation id="{4585D1D5-028E-4102-BD78-F83BABB88F27}" emma:medium="tactile" emma:mode="ink">
                <msink:context xmlns:msink="http://schemas.microsoft.com/ink/2010/main" type="inkWord" rotatedBoundingBox="1798,6400 4529,6331 4581,8370 1849,8439"/>
              </emma:interpretation>
              <emma:one-of disjunction-type="recognition" id="oneOf9">
                <emma:interpretation id="interp45" emma:lang="en-US" emma:confidence="0.5">
                  <emma:literal>Foard</emma:literal>
                </emma:interpretation>
                <emma:interpretation id="interp46" emma:lang="en-US" emma:confidence="0">
                  <emma:literal>Found</emma:literal>
                </emma:interpretation>
                <emma:interpretation id="interp47" emma:lang="en-US" emma:confidence="0">
                  <emma:literal>Fund</emma:literal>
                </emma:interpretation>
                <emma:interpretation id="interp48" emma:lang="en-US" emma:confidence="0">
                  <emma:literal>fared</emma:literal>
                </emma:interpretation>
                <emma:interpretation id="interp49" emma:lang="en-US" emma:confidence="0">
                  <emma:literal>Fared</emma:literal>
                </emma:interpretation>
              </emma:one-of>
            </emma:emma>
          </inkml:annotationXML>
          <inkml:trace contextRef="#ctx0" brushRef="#br0" timeOffset="22171.4">-20166 6828 1471 0,'43'-80'278'0,"42"36"6"15,-42 4-77-15,42-4-90 16,-7 44-72-1,8-40-16-15,-1 0-17 0,0 40-59 16,-7-44-258-16,8 44-331 16</inkml:trace>
          <inkml:trace contextRef="#ctx0" brushRef="#br0" timeOffset="21993.24">-18872 5620 931 0,'0'0'452'15,"0"0"-22"-15,0 0-35 16,0 0-95-16,0 0-124 0,0 0-80 16,-43 0-48-16,8 44-11 15,-50-44-6-15,-1 0-13 16,1 40-16-16,7-40 1 16,-8 0 34-16,1 0 10 0,7 44-39 15,-7-44 3-15,42 80 19 16,-42-36 55-16,42 80 11 0,0-40 0 15,8 40-36-15,35 44-6 16,-43-44-14-16,43 44-12 16,-43-44 4-16,43 0-29 0,-42 4 8 15,42-45-11-15,0-3 3 16,-43 4-11-16,43-40-104 0,0-44-119 16,-43 80-168-16,43-80-290 0,0 0-263 15</inkml:trace>
          <inkml:trace contextRef="#ctx0" brushRef="#br0" timeOffset="22671.35">-19035 7080 2112 0,'-43'-40'252'16,"43"40"-44"-16,-43 0-52 15,1-44-78-15,-1 44-27 0,7 0-42 16,-6 44 6-16,-44-4-5 15,44-40-10-15,-1 83 8 0,0-43-15 16,8 4 17-16,35-4-4 16,-43 4 2-16,43 36 15 0,0-80 7 15,43 44 7-15,-43-44-26 16,35 40 2-16,8-40 0 16,42 0-20-16,-42 0 18 15,0-40-9-15,35 40-9 0,-35-44 18 16,42 4-19-16,-42 0 18 15,-1-4-10-15,-42-40-12 0,43 44 20 16,-43-43-14-16,0 43 12 16,35-4 22-16,-35 4-3 15,0 40-22-15,0 0-6 0,0 0 9 16,0 0 15-16,0 0 1 16,0 40-7-16,0 4 5 0,0 39-8 15,0-43 5-15,0 0-10 16,43 4-2-16,-43-4-5 0,0-40-10 15,43 44-92-15,-43-44-218 16,42 80-296-16,-42-80-176 16</inkml:trace>
          <inkml:trace contextRef="#ctx0" brushRef="#br0" timeOffset="22999.45">-18580 7123 1528 0,'0'0'80'0,"0"0"87"16,0 0 30-16,0 0-42 15,0 0-21-15,42 40-48 16,-42-40 0-16,43 40-15 16,-43-40 15-16,43 44 14 0,-43-44 4 15,0 40-14-15,0-40-9 16,0 0 10-16,0 0 10 0,0 0-19 15,0 0-31-15,0 0-17 16,0 0-16-16,-43-40-9 0,43-4-6 16,0-36 0-16,0-3 1 15,43 39-11-15,-43-40 2 0,0 44-15 16,42-4-115-16,-42 44-151 16,0 0-200-16,0 0-230 15,36-40-47-15</inkml:trace>
          <inkml:trace contextRef="#ctx0" brushRef="#br0" timeOffset="23619.45">-17912 6996 2105 0,'0'0'250'0,"-43"0"-56"16,1 0-66-16,42 0-69 16,0 0-29-16,-43-40-11 15,43 40-6-15,0 0-13 0,-43 0 0 16,43 0 4-16,-42 84 26 16,6-44 46-16,-7 43-8 15,1-43 2-15,42 44-23 0,-43-40-12 16,43 36 5-16,0-36 5 15,0-44 7-15,43 40-13 0,-43-40-14 16,85 44-9-16,-49-44-8 16,49-44 2-16,0 44-4 0,-42-40-6 15,42-44 0-15,-49 44 0 16,7-44 0-16,-1 0 0 16,1-39 0-16,-1-5 0 15,-42-36 5-15,43-44-5 0,-43 0-6 16,43 0-1-16,-43 40 4 15,0 0-2-15,42 44 5 0,-42 40-9 16,0 45-2-16,0 39 4 16,0 0 24-16,0 39 2 0,-42 85 0 0,42-40 33 0,0 84 49 15,-43 0-10-15,43-4-17 16,-43 4 3-16,43-4 5 16,0-36 7-16,-42 36 23 0,42-80-9 15,42 43 31-15,-42-47 23 31,43 48 20-31,0-88-15 0,-1 44-49 0,-42-84-59 0,36 40-10 32,-36-40-44-32,0 0 8 0,43 84 2 15,-43-84 5-15,0 0-102 16,0 0-232-16,0 0-128 0,0 0-26 0,0 0-127 16,0 0-395-16</inkml:trace>
        </inkml:traceGroup>
        <inkml:traceGroup>
          <inkml:annotationXML>
            <emma:emma xmlns:emma="http://www.w3.org/2003/04/emma" version="1.0">
              <emma:interpretation id="{68683B12-BD2B-4CB8-BFDD-052936FF448C}" emma:medium="tactile" emma:mode="ink">
                <msink:context xmlns:msink="http://schemas.microsoft.com/ink/2010/main" type="inkWord" rotatedBoundingBox="5288,7150 7451,6736 7683,7951 5520,8365"/>
              </emma:interpretation>
              <emma:one-of disjunction-type="recognition" id="oneOf10">
                <emma:interpretation id="interp50" emma:lang="en-US" emma:confidence="0.5">
                  <emma:literal>5</emma:literal>
                </emma:interpretation>
                <emma:interpretation id="interp51" emma:lang="en-US" emma:confidence="0">
                  <emma:literal>I</emma:literal>
                </emma:interpretation>
                <emma:interpretation id="interp52" emma:lang="en-US" emma:confidence="0">
                  <emma:literal>j</emma:literal>
                </emma:interpretation>
                <emma:interpretation id="interp53" emma:lang="en-US" emma:confidence="0">
                  <emma:literal>J</emma:literal>
                </emma:interpretation>
                <emma:interpretation id="interp54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21221.38">-14791 6540 2158 0,'0'0'331'15,"0"0"38"-15,0 0-22 16,0 0-69-16,0 0-55 0,0 40-36 16,0-40-8-16,-78 84 9 15,-7-44-53-15,-1 4-43 0,-34-44-47 16,34 40-17-1,-42 0-28-15,7 4 10 0,-49-44-14 16,42 40-9-16,7-40-115 16,-50 0-113-16,50 0-8 0,-7-40 14 15,50 40-11-15,-7 0-41 16,0-44-115-16,85 44-309 0,-43-40-82 16</inkml:trace>
          <inkml:trace contextRef="#ctx0" brushRef="#br0" timeOffset="21408.86">-15537 6204 2211 0,'42'-40'228'16,"37"40"38"-16,6-40-82 15,0-4-80-15,79 44-58 0,-36-40-34 16,35-4-210-16,-35 44-426 15,-7-40-396-15</inkml:trace>
          <inkml:trace contextRef="#ctx0" brushRef="#br0" timeOffset="21033.89">-14663 6748 1236 0,'0'0'486'16,"0"0"-39"-16,0 0-46 15,43 40-99-15,-43 44-64 0,-43-44-60 16,1 4-76-16,-1 40-41 15,-42-44-36-15,6 3-17 0,37-3-68 16,-44 44-192-16,1-44-254 16,7 4-278-16,35-44-40 0</inkml:trace>
        </inkml:traceGroup>
        <inkml:traceGroup>
          <inkml:annotationXML>
            <emma:emma xmlns:emma="http://www.w3.org/2003/04/emma" version="1.0">
              <emma:interpretation id="{90C6FA6E-2821-4CB6-9423-33BAC84C6C99}" emma:medium="tactile" emma:mode="ink">
                <msink:context xmlns:msink="http://schemas.microsoft.com/ink/2010/main" type="inkWord" rotatedBoundingBox="7024,7784 8870,6679 9163,7169 7317,8274"/>
              </emma:interpretation>
              <emma:one-of disjunction-type="recognition" id="oneOf11">
                <emma:interpretation id="interp55" emma:lang="en-US" emma:confidence="0.5">
                  <emma:literal>I</emma:literal>
                </emma:interpretation>
                <emma:interpretation id="interp56" emma:lang="en-US" emma:confidence="0">
                  <emma:literal>,</emma:literal>
                </emma:interpretation>
                <emma:interpretation id="interp57" emma:lang="en-US" emma:confidence="0">
                  <emma:literal>.</emma:literal>
                </emma:interpretation>
                <emma:interpretation id="interp58" emma:lang="en-US" emma:confidence="0">
                  <emma:literal>3</emma:literal>
                </emma:interpretation>
                <emma:interpretation id="interp5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20783.91">-13582 6828 2454 0,'0'0'165'0,"-43"-40"-27"0,43 0-45 16,0-44-61-16,43 0-18 15,0 0-2-15,-1-40-5 0,1 40-7 16,35-40 0-16,-35 40 0 15,42 0-7 1,-42 44 0-16,-1-4-6 0,-42 44 13 16,0 0 0-16,43 0 18 15,-43 0 39-15,36 44 1 0,-36-4-5 16,0 44-9-16,0 0 7 16,0-44-8-16,-36 44-3 15,-7 0-17-15,1-44-15 0,-1 44-5 16,0-40 0-16,-42-4 6 15,7 0-12-15,-7-40 0 0,42 44 8 16,-42-44-2-16,-1-44-3 16,51 44-25-16,-8-40-16 15,43-44 14-15,0 44 9 0,0-4-1 0,0 4 1 16,0 40 18-16,43-40 0 31,-43 40-3-31,35-44 3 0,-35 44 11 16,43 44 30-16,-43-4 38 15,0 0 12-15,0 44-17 0,-43 0-31 16,8-44-16-16,-51 44-10 16,1 0 1-16,0-44-9 15,7 4-3-15,-8-4-10 0,1 4 0 0,49-44 4 16,-49 40 0-16,85-40-34 16,-43-40-19-16,43-4 0 15,0 4 9-15,0-4 11 0,43 4 9 16,0 0 12-16,-43 40 1 15,42-44 7-15,-42 44 10 16,0-40-1-16,0 40 32 0,0 0 42 16,0 40 7-16,0 4 0 15,0-4-21-15,-42 0-20 0,-1 44-25 16,-42-40-1-16,42-4-7 16,0 4-24-16,-35-4-84 15,36 3-125-15,-44-3-91 0,44-40-110 16,42 0-173-16,-36 0-62 15,36 0 79-15</inkml:trace>
        </inkml:traceGroup>
        <inkml:traceGroup>
          <inkml:annotationXML>
            <emma:emma xmlns:emma="http://www.w3.org/2003/04/emma" version="1.0">
              <emma:interpretation id="{EE87F8F5-D01F-4734-BED3-F4CB3DFCBCC3}" emma:medium="tactile" emma:mode="ink">
                <msink:context xmlns:msink="http://schemas.microsoft.com/ink/2010/main" type="inkWord" rotatedBoundingBox="11476,6335 16494,6207 16561,8839 11543,8967"/>
              </emma:interpretation>
              <emma:one-of disjunction-type="recognition" id="oneOf12">
                <emma:interpretation id="interp60" emma:lang="en-US" emma:confidence="0.5">
                  <emma:literal>F.'</emma:literal>
                </emma:interpretation>
                <emma:interpretation id="interp61" emma:lang="en-US" emma:confidence="0">
                  <emma:literal>F:'</emma:literal>
                </emma:interpretation>
                <emma:interpretation id="interp62" emma:lang="en-US" emma:confidence="0">
                  <emma:literal>•F.'</emma:literal>
                </emma:interpretation>
                <emma:interpretation id="interp63" emma:lang="en-US" emma:confidence="0">
                  <emma:literal>•F:'</emma:literal>
                </emma:interpretation>
                <emma:interpretation id="interp64" emma:lang="en-US" emma:confidence="0">
                  <emma:literal>•F!'</emma:literal>
                </emma:interpretation>
              </emma:one-of>
            </emma:emma>
          </inkml:annotationXML>
          <inkml:trace contextRef="#ctx0" brushRef="#br0" timeOffset="19121.35">-10375 5541 2619 0,'0'0'263'16,"0"0"-15"-16,0 0-44 16,42 79-76-1,-42 5-40-15,43 0-52 16,-43 0-10-16,42 40-13 16,-42 4-35-16,0-4-144 0,0 0-273 0,-42 44-509 0</inkml:trace>
          <inkml:trace contextRef="#ctx0" brushRef="#br0" timeOffset="19699.46">-10752 6332 2811 0,'0'0'69'0,"0"0"-23"0,0 0 151 15,0 0-36-15,0 0-50 16,0 80-54-16,0-36-34 0,-36 40-12 16,36-44 11-16,-43 44-15 15,1-44-13-15,-1 4-26 0,0-4-60 16,1 0-50-16,-1-40-17 16,-35 0 159-16,35 0-161 15,1 0 51-15,42 0 35 16,-43-80 56-16,0 36 5 0,1 4 2 15,42 40 17-15,0-44 15 16,0 44-20-16,0 0-3 16,0 0 91-16,0 0 3 0,0 44-22 15,0-4-8-15,42 4 18 16,-42 36 7-16,0-36-4 0,0 40 5 16,0-44 0-16,-42 44-2 15,-1-1-22-15,0-43 1 0,-35 4-12 16,-7-4-18-16,-43 4-12 15,50-4 1-15,-50-40-16 16,7 0-4-16,-50 0 12 16,93-40 22-16,-50-4-3 0,43 4 7 15,6-44-17-15,37 1 40 16,-44-41 49-16,44 40-16 0,42-40-51 16,0 40-25-16,0-40-6 15,42 40 8-15,44 0-23 16,-8 0 0-16,50 44 4 0,0-44-7 15,35 44-15-15,1-4-202 16,7 4-137-16,-51 40-177 0,51 0-277 16,-93 0-220-16</inkml:trace>
          <inkml:trace contextRef="#ctx0" brushRef="#br0" timeOffset="19871.33">-11627 8039 2192 0,'85'40'355'0,"1"-40"-42"0,-8 0-136 16,7-40-87-16,43 40-42 0,-49-44-189 16,48 4-452-16,-41-44-516 15</inkml:trace>
          <inkml:trace contextRef="#ctx0" brushRef="#br0" timeOffset="20074.44">-12004 5580 2579 0,'0'0'80'0,"0"0"63"0,0 0-41 15,0 0-49-15,0 0-34 16,0 0-181-16,43 40-511 16,0-40-329-16</inkml:trace>
        </inkml:traceGroup>
        <inkml:traceGroup>
          <inkml:annotationXML>
            <emma:emma xmlns:emma="http://www.w3.org/2003/04/emma" version="1.0">
              <emma:interpretation id="{24872A5C-2796-4263-AACA-DD070EDFD251}" emma:medium="tactile" emma:mode="ink">
                <msink:context xmlns:msink="http://schemas.microsoft.com/ink/2010/main" type="inkWord" rotatedBoundingBox="11397,7510 16430,6866 16622,8371 11590,9016"/>
              </emma:interpretation>
              <emma:one-of disjunction-type="recognition" id="oneOf13">
                <emma:interpretation id="interp65" emma:lang="en-US" emma:confidence="0.5">
                  <emma:literal>I'm</emma:literal>
                </emma:interpretation>
                <emma:interpretation id="interp66" emma:lang="en-US" emma:confidence="0">
                  <emma:literal>I's</emma:literal>
                </emma:interpretation>
                <emma:interpretation id="interp67" emma:lang="en-US" emma:confidence="0">
                  <emma:literal>In</emma:literal>
                </emma:interpretation>
                <emma:interpretation id="interp68" emma:lang="en-US" emma:confidence="0">
                  <emma:literal>18'*</emma:literal>
                </emma:interpretation>
                <emma:interpretation id="interp69" emma:lang="en-US" emma:confidence="0">
                  <emma:literal>18*</emma:literal>
                </emma:interpretation>
              </emma:one-of>
            </emma:emma>
          </inkml:annotationXML>
          <inkml:trace contextRef="#ctx0" brushRef="#br0" timeOffset="17457.35">-5669 7040 1066 0,'0'0'328'0,"0"0"16"16,0 0-36-16,0 0-5 16,0 0-35-16,0 0-21 15,0 0-47 1,0 0 5-16,0 0-61 0,0 0-59 0,-42 0-54 0,-1-44-13 16,0 44-13-16,-42 0 1 15,49 0-3-15,36 0 2 0,-42 0-10 31,42 0-28-31,0 0-12 16,0-84-8-16,0 44 21 0,0 40 6 16,78-44 18-16,-35 44-4 0,42-40 20 15,0 40-8-15,-7 0-13 16,-35 40 17-16,0-40-10 16,-43 0 17-16,42 44 75 0,-42 40 22 15,-42-44 19-15,-1 4-24 16,-35 39 23-16,-50-43-45 15,43 44-38-15,-36-44-27 16,-7 4-11-16,-36 36-49 0,36-36-196 16,-35-44-191-16,-8 40-403 15,50-40-302-15</inkml:trace>
          <inkml:trace contextRef="#ctx0" brushRef="#br0" timeOffset="17710.76">-6714 6704 1639 0,'85'0'433'0,"-42"44"-49"16,0-44-23-16,-1 40-100 15,-42-40-52-15,43 84-47 16,-43-44-1-16,43 4-17 15,-86-4-9-15,0 44-58 0,-42-41-37 16,0 37-20-16,-36-36-36 16,-50-4-124-16,50 4-162 0,-7-4-161 15,0 0-471-15</inkml:trace>
          <inkml:trace contextRef="#ctx0" brushRef="#br0" timeOffset="18029.71">-7297 6872 1914 0,'-43'84'344'0,"1"-44"-18"15,-36 4-58-15,-8-4-99 16,-35 43-55-16,-7-43-67 0,43 44-18 15,-36-40-135-15,-7 36-292 16,7-36-441-16</inkml:trace>
          <inkml:trace contextRef="#ctx0" brushRef="#br0" timeOffset="18467.18">-7880 6372 1821 0,'0'0'72'0,"0"84"36"16,0-44 59-16,0 44-56 15,-43-44-46-15,43 44-22 0,0-40-41 16,0 36 10-16,43-36-23 15,0-4 18-15,-43-40 3 16,0 0-16-16,42 44 6 16,-42-44-6-16,0 0 6 0,0 0-36 15,0 0 13-15,0 0 5 16,0 0 34-16,0-44-24 16,0 44 21-16,0-40-29 0,0 40 49 15,-85 0 6-15,7-44 26 16,-50 44-44-16,43 0 4 0,6 0-31 15,-6 0 21-15,0 44-24 16,49-88 30-16,-49 44-25 16,42 0 13-16,43 0-19 15,-42-40 18-15,42 40-23 0,-43-40 21 16,43 40-9-16,-43 0 77 16,43 0 61-16,0 0-7 15,-35-44-3-15,-8 88 43 0,0-4 9 16,-42 0-9-16,-43 44 14 15,7 0-12-15,-7 0-16 0,-35 39-23 16,35-39-40-16,-36 0-54 16,-6 40-25-16,49-40-16 15,-7-44-239-15,7 44-181 0,36-40-256 16,-1-4-457-16</inkml:trace>
          <inkml:trace contextRef="#ctx0" brushRef="#br0" timeOffset="18873.91">-10169 8163 2973 0,'128'0'54'0,"-7"0"13"0,49-40-33 16,36-4-6-16,1 4-33 15,-37-4-345-15,36 4-591 0</inkml:trace>
        </inkml:traceGroup>
        <inkml:traceGroup>
          <inkml:annotationXML>
            <emma:emma xmlns:emma="http://www.w3.org/2003/04/emma" version="1.0">
              <emma:interpretation id="{3AB05969-CA9A-427C-B529-884522B0BC11}" emma:medium="tactile" emma:mode="ink">
                <msink:context xmlns:msink="http://schemas.microsoft.com/ink/2010/main" type="inkWord" rotatedBoundingBox="17676,6456 21810,6019 22045,8240 17911,8677"/>
              </emma:interpretation>
              <emma:one-of disjunction-type="recognition" id="oneOf14">
                <emma:interpretation id="interp70" emma:lang="en-US" emma:confidence="0.5">
                  <emma:literal>Zoys</emma:literal>
                </emma:interpretation>
                <emma:interpretation id="interp71" emma:lang="en-US" emma:confidence="0">
                  <emma:literal>20s</emma:literal>
                </emma:interpretation>
                <emma:interpretation id="interp72" emma:lang="en-US" emma:confidence="0">
                  <emma:literal>20;</emma:literal>
                </emma:interpretation>
                <emma:interpretation id="interp73" emma:lang="en-US" emma:confidence="0">
                  <emma:literal>20}</emma:literal>
                </emma:interpretation>
                <emma:interpretation id="interp74" emma:lang="en-US" emma:confidence="0">
                  <emma:literal>20s;</emma:literal>
                </emma:interpretation>
              </emma:one-of>
            </emma:emma>
          </inkml:annotationXML>
          <inkml:trace contextRef="#ctx0" brushRef="#br0" timeOffset="15187.34">-3877 6040 1172 0,'0'0'322'15,"0"0"75"-15,0 0-67 16,0 0-69-16,0 0-75 0,0 0-41 15,0 0-44-15,0 0-65 16,0 0-4-16,43-44-20 0,-43 44 2 16,78-84-21-16,-36 44 17 15,44-4-23-15,-8 4 21 16,7 0-18-16,43-4 14 0,-7 4 3 16,7-4-11-1,36 4 7-15,-36 1-3 0,35 39 6 16,-35-44-3-16,-42 44 3 15,-8-40 20-15,-36 40 38 0,-42 0 0 16,0 0-18-16,0 0-30 16,0 0 5-16,-42 40 3 15,6 43 71-15,-6 1-12 0,-86 40 0 16,42-40-31-16,-35 40-14 16,-49 44-7-16,49-44-12 0,-50 0-4 15,8 4-5-15,-8-4-8 16,50 0-2-16,-42-40 11 15,35 0-11-15,0-44 0 16,92 4 0-16,-7-4-6 16,43-40 6-16,0 0 0 0,0 0-4 15,43 0 1-15,35-40 9 16,8 40-9-16,42-44 9 0,35 4-18 16,-42 40 20-16,50-44-8 15,-8 4-3-15,8 40 3 16,-8 0 9-16,8-44-13 0,-50 44-17 15,7 0-177-15,-43 0-130 16,-7-40-164-16,-35 40-323 0,0-40-52 16</inkml:trace>
          <inkml:trace contextRef="#ctx0" brushRef="#br0" timeOffset="15554.96">-1964 6204 1732 0,'0'0'284'16,"0"0"-38"-16,0 0-21 16,0 0-33-16,-43 0-20 15,0 44-72-15,43-44-21 0,-35 40-36 16,35 44 3-16,0-44-8 16,0 44 13-16,35-40-7 15,8-4-19-15,0 0-1 16,42 4-13-16,0-44-5 0,-7 40-2 15,8-80-7-15,-1 40 10 16,-49-44-7-16,6 4 6 16,44-44-14-16,-86 0 17 0,42 4-9 15,-84-4 10-15,42 40-10 16,-43-36 44-16,0 36-23 0,-35 44 11 16,-7 0-21-16,-43 44 16 15,7-4-6-15,36 0-9 16,-1 4-8-16,8-4-8 0,35 4-3 15,1-4-70 1,42-40-249-16,-43 40-307 0,43-40-344 16</inkml:trace>
          <inkml:trace contextRef="#ctx0" brushRef="#br0" timeOffset="16086.96">-926 5788 2102 0,'0'0'263'0,"0"0"53"0,42 40-53 15,44-40-63-15,-44 44-62 16,44-44-74-16,-51 0-28 0,8 0-20 16,42 0 3-16,-85 0-22 15,43-44 14-15,-43 44-6 16,42 0 8-16,-42 0-9 15,0 0 4-15,0 0-6 0,0 0 0 16,0 0-9-16,0 0 14 16,0 0-12-16,0 44 5 15,-42 40-3-15,42 0 3 0,0 0 3 16,0-4-6-16,0 48 9 0,42-4-13 16,1 40 14-1,0-36-2-15,-8-4-3 0,8 0 2 16,0-40-9-16,-43 39 16 0,42-39-11 15,-42 0 5-15,0-44 9 16,0-40-14-16,0 0 9 0,-128 44-19 16,50-4 22-16,-7-40-18 15,-1 0 9-15,1-40 1 16,-36 40-4-16,36-44 0 16,0 4 12-16,42 0 0 0,7-44 9 15,-6 40-10-15,42-36 3 16,0-3-14-16,42-45 7 15,-6 44-11-15,49 4 1 0,1-4 9 32,-1 0-6-32,-7 44-28 0,7-44-150 15,-42 40-180-15,42 4-311 16,-42 0-305-16</inkml:trace>
          <inkml:trace contextRef="#ctx0" brushRef="#br0" timeOffset="16647.98">-301 5249 1821 0,'0'0'104'0,"0"0"-23"15,0 0 46-15,-78 0 99 0,78 0-69 16,0 0-47-16,0 0-44 16,43 40-23-16,-43-40-18 15,0 84-7-15,0-84-4 0,0 0-9 16,0 0 7 0,0 0-15-16,78 40 15 0,-78-40-19 15,43 0 17-15,-43 0-6 16,0 0 11-16,0 0 20 0,42-40 57 15,-42 40-8-15,0 0 14 16,0-40-53-16,0 40-15 16,0 0-30-16,0 0 13 0,-42-44-13 15,-44 44 12-15,51 44-27 16,35-44 25-16,-43 0-24 0,43 0 22 16,0 0-14-16,0 0 15 15,0 0-9-15,0 0 8 16,0 40-16-16,0-40 12 15,78 40-4-15,-35-40 4 16,-43 0-8-16,85-40 13 0,-85 40-2 16,0 0-5-16,0 0-8 15,0 0 11-15,0 0-10 0,0 0 13 16,0 0-4-16,-85 0-1 16,42 0-10-16,-35 0 7 15,35 40-52-15,43-40-239 0,-85 44-430 16,42-4-326-16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5:45:58.6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3175 0,'0'0'84'0,"0"0"-4"0,0 0-24 15,43 0-32 1,-43 0-125-16,0 0-339 0,0 0-563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11T08:10:32.3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62B22C-9270-4F10-9752-2225610A08D6}" emma:medium="tactile" emma:mode="ink">
          <msink:context xmlns:msink="http://schemas.microsoft.com/ink/2010/main" type="inkDrawing" rotatedBoundingBox="23364,3536 24013,11453 23372,11505 22723,3588" semanticType="verticalRange" shapeName="Other">
            <msink:sourceLink direction="with" ref="{9AAC2309-765F-43CB-A28A-20C2BB5A1F50}"/>
            <msink:sourceLink direction="with" ref="{5C2756B2-DEBE-4852-B30A-430F6C2BF930}"/>
            <msink:sourceLink direction="with" ref="{B36F4F4E-8D6A-4B0A-9A1B-5BF6319FA131}"/>
            <msink:sourceLink direction="with" ref="{99BE5402-EA4D-4930-AD75-FE6CC344F15C}"/>
          </msink:context>
        </emma:interpretation>
      </emma:emma>
    </inkml:annotationXML>
    <inkml:trace contextRef="#ctx0" brushRef="#br0">0 120 828,'9'-26'191,"-9"26"59,10-25-40,-10 25-43,10-26-30,-10 26-42,14-22-7,-14 22-38,0 0-25,20-14-7,4 7 41,0 10-26,0 5 44,-24-8-20,30 21 7,-6-2-61,-24-19 61,24 25-3,-5-3 26,-19-22-24,20 33 8,-6-4-24,1 3-1,-5 5 5,4 14 28,-4 3 16,5 8-32,-1 4-30,1 7-10,-6-1 40,11 8-8,-6 4-12,-4 11 23,5 10 4,-1 15-13,1 4-7,-6 18 8,1 7-26,0 4 7,9 0 5,1 0-7,-1-11-22,-4-8-1,14-17 5,-5-15-15,0-26 2,-4-18 6,-1-10-3,-19-48 1,15 40 13,-15-40 4,0 0 32,0 0-25,0 0-23,34-26 4,-34 26 5,29-43-13,-10 3 9,-19 40 14,15-33-17,-15 33-4,0 0 6,0 0-6,0 0-9,0 0-8,0 0 2,-39 29 11,-5 11 4,10 11-9,0 4 0,0 3 13,0 4 11,0 3 31,5 8-1,-5 7-6,5 0 20,10 11 1,-6 0-2,11 7 7,-1 4 28,11-3-21,-1-1-19,10 0-9,-1 4 46,6-4 9,0 4-35,4 0-34,6 0 6,-11-4 61,16-3 22,-6-8-17,1 1-39,4-8-29,-5 0 13,1-4 7,9-3-29,-10-8-13,5 5-12,1-1 13,-6-4 15,10 1-37,-5-4 16,1 7 61,-6 0 13,1 0-25,4 0-27,-10 4-14,6 3-10,-15-3 21,14 0-8,-4 3-27,-6-3 20,1 0-14,0-4 10,-10 4-16,9 3 30,-4-3-20,-5 4 1,5-1 1,0 0-19,-5 1 29,0-4-9,-10-1 53,5-2-28,-4 2-21,-1-6 15,0-4-8,-4 0-7,-6-1-4,6-6-7,-1 3-16,1-7 6,14-51 19,-29 69-13,14-18-2,15-51 9,-29 62 2,5-11 7,24-51-4,-30 51-10,30-51 0,0 0 4,-38 58-8,38-58-10,0 0 10,-44 55 9,44-55 2,0 0-7,0 0-13,0 0 23,-29 51-24,29-51 18,0 0-8,0 0 104,0 0-53,0 0-23,0 0 1,0 0-13,0 0-5,0 0-4,0 0-14,0 0 16,0 0-4,0 0-16,0 0 18,0 0-27,0 0-118,0 0-180,0 0-312,0 0-155,0 0 43,0 0 80,0 0-145,0 0-290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11T08:09:49.9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1" timeString="2023-11-26T07:13:30.049"/>
    </inkml:context>
  </inkml:definitions>
  <inkml:traceGroup>
    <inkml:annotationXML>
      <emma:emma xmlns:emma="http://www.w3.org/2003/04/emma" version="1.0">
        <emma:interpretation id="{36691519-776A-494E-91A9-31DB559745F4}" emma:medium="tactile" emma:mode="ink">
          <msink:context xmlns:msink="http://schemas.microsoft.com/ink/2010/main" type="writingRegion" rotatedBoundingBox="4216,453 22904,-406 23542,13456 4854,14315"/>
        </emma:interpretation>
      </emma:emma>
    </inkml:annotationXML>
    <inkml:traceGroup>
      <inkml:annotationXML>
        <emma:emma xmlns:emma="http://www.w3.org/2003/04/emma" version="1.0">
          <emma:interpretation id="{803E763B-1AD6-467B-8DA0-3E3351D22889}" emma:medium="tactile" emma:mode="ink">
            <msink:context xmlns:msink="http://schemas.microsoft.com/ink/2010/main" type="paragraph" rotatedBoundingBox="8736,192 22927,-322 23116,4878 8925,53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5394D8-86E8-42C8-9BC5-A49425560636}" emma:medium="tactile" emma:mode="ink">
              <msink:context xmlns:msink="http://schemas.microsoft.com/ink/2010/main" type="line" rotatedBoundingBox="11400,-82 23036,241 22975,2458 11338,2134"/>
            </emma:interpretation>
          </emma:emma>
        </inkml:annotationXML>
        <inkml:traceGroup>
          <inkml:annotationXML>
            <emma:emma xmlns:emma="http://www.w3.org/2003/04/emma" version="1.0">
              <emma:interpretation id="{57AADF81-528C-4D50-9725-B7C6A3E70818}" emma:medium="tactile" emma:mode="ink">
                <msink:context xmlns:msink="http://schemas.microsoft.com/ink/2010/main" type="inkWord" rotatedBoundingBox="16866,306 23030,478 22975,2458 16811,2286"/>
              </emma:interpretation>
            </emma:emma>
          </inkml:annotationXML>
          <inkml:trace contextRef="#ctx0" brushRef="#br0">-4780-477 2791,'24'51'243,"0"4"-29,-4-1-73,-1-3-69,-4 4-29,-5-12-25,-10 5 4,-5-16-15,-5 1 9,10-33-16,-39 18 7,5-14-11,-5-15 11,-4-11-7,-1-3 0,0-1 63,6 8 23,-6 7 27,5 11 9,0 15 34,5 3-36,0 15-43,5 7-41,5 3-18,9 1-13,6 3-141,4-7-207,5-40-151,0 0-340,0 0-387</inkml:trace>
          <inkml:trace contextRef="#ctx0" brushRef="#br0" timeOffset="183.12">-3950-1296 3100,'-20'40'303,"-19"0"-11,-14 4-115,-15 7-89,-14 7-37,-1 8-143,-9 3-227,0 7-259,0 4-441</inkml:trace>
          <inkml:trace contextRef="#ctx0" brushRef="#br0" timeOffset="-1957.3">-1053-357 1281,'0'0'255,"0"0"45,0 0-91,0 0-34,0 0-64,0 0 32,0 0-10,0 0 21,0 0-32,0 0-14,0 0-38,0 0 1,0 0-11,0 0 32,0 0-5,-29-7-6,-1 18-7,6 3-16,-5 15 30,0 8 11,0 7 16,-5 10-3,0 8 25,0 7 19,0 8 1,0-1 36,0 4 33,5 4 19,-5-8 19,0 1-33,-5-8-41,5-4-76,-5-6-33,-9-16-23,-10-6-68,-1-12-119,-9-10-345,1-12-172,-6-14-17,-5-7-39,5-15-382</inkml:trace>
          <inkml:trace contextRef="#ctx0" brushRef="#br0" timeOffset="-1373.91">-1932-590 2514,'5'40'315,"0"-3"-88,-5 6-68,5-6-84,-5-1-39,-5 1-13,0-5-8,-9-3-12,-11-3-64,-4-4-49,-10-15-41,6-3 5,-1-12-19,0-6 57,34 14 8,-34-37 48,14 1 9,20 36 37,-14-40-9,14 40 15,0 0 0,0 0 97,0 0 26,0 0-2,0 0 5,0 40 33,0 7-31,-5 1 8,-5-1-25,-9 4-13,-1-7-51,-9-8-9,0 0-27,-5-14 6,5-7-14,-5-8 10,10-11-20,-1-7 7,25 11-39,-24-43-23,14-1-13,15 4 30,5 0 7,5 11 35,-15 29-15,34-26 18,-10 19-10,-24 7 14,24 15 4,-24-15 53,15 47 31,-15 4 52,-10-4 10,-9 4 3,-15 0-13,0-7-60,-10 0-22,-5-12-39,1-6-4,-1-8-7,1-11-17,4-7-96,10-3-209,5-16-154,29 19-294,-14-40-230</inkml:trace>
          <inkml:trace contextRef="#ctx0" brushRef="#br0" timeOffset="-1208.81">-2291 502 3259,'0'0'389,"20"36"-105,-20-36-145,0 0-175,0 0-255,0 0-300,14-36-621</inkml:trace>
          <inkml:trace contextRef="#ctx0" brushRef="#br0" timeOffset="-1020.68">-2271-1136 2744,'0'0'57,"0"0"-5,0 0-48,0 0-113,0 0-436,0 0-427</inkml:trace>
          <inkml:trace contextRef="#ctx0" brushRef="#br0" timeOffset="-517.35">-2956-714 2654,'-19'59'422,"0"6"-24,-10 4-42,-1 8-98,-8-4-108,-11 3-66,-4-7-44,-10-7-18,-5-7-15,0-12-4,5-14-6,0-14-5,14-11-46,5-23-74,6-10-30,8-11-4,6-11 41,14 0 50,6 0 31,-1 11 17,10 8 5,-5 32 6,0 0 5,0 0 12,0 0 15,0 0 41,9 51 74,-9 3 19,-5 4-16,-4-7-40,-11 4-40,6-11-27,-6-8-7,20-36-9,-34 29-2,10-18-2,0-11-2,24 0-3,-29-33-14,5-18-21,4-14-8,10-4 11,1 7 15,4-4 4,0 26 7,0 11 5,5 29 4,0 0 32,0 0 60,-24 22 6,0 18-38,-5 11-40,-5 4-4,0 6-39,-10-2-185,5-5-225,-9-3-170,4-11-457</inkml:trace>
          <inkml:trace contextRef="#ctx0" brushRef="#br0" timeOffset="-361.24">-3746 400 2846,'48'15'183,"1"-8"-83,-11-7-58,1-7-210,-5-8-690</inkml:trace>
          <inkml:trace contextRef="#ctx0" brushRef="#br0" timeOffset="-3621.4">936-4 1494,'0'0'247,"0"0"81,0-14-58,0 14-91,0 0-84,0 0-55,0 0-17,0 0-6,0 0 18,-5 21-27,5-2 2,0-1-13,-4-4 3,4-14 21,0 0 58,-15 26-6,15-26-18,-29 18-16,-5-7 5,0-7 5,-5-1 7,0 1 5,0 3 18,5 0-1,1 4-21,3 8 14,-4 10 42,0 3 12,0 16 18,1 3 36,-1 3 18,0 1-36,4-1-6,1 5 17,5-8-3,5 0-67,19-51-1,-25 54-32,25-54-26,-29 44-4,29-44-16,0 0-23,-43 29 4,4-25-164,0-15-205,0-11-111,5-15-65,5-13-139,10-12-384</inkml:trace>
          <inkml:trace contextRef="#ctx0" brushRef="#br0" timeOffset="-3412.27">844 662 2715,'0'0'276,"0"0"-47,0 0-108,0 0-66,0 0-22,0 0-81,0 0-217,0 0-434,29 7-396</inkml:trace>
          <inkml:trace contextRef="#ctx0" brushRef="#br0" timeOffset="-3082.05">344-26 2142,'0'0'469,"0"0"-34,-29 29-105,5 1-86,4 2-61,-9 1-47,0 0-28,-5 0 1,5-4-10,0-7-23,29-22 18,-29 18-4,29-18 28,0 0 75,-29 11-46,29-11-78,0 0-34,-24-62-10,9-11-18,0-22-7,6-17 3,4-27-18,5-10 11,-5-7-15,5 6-66,-5 23-105,5 14-130,-10 29-76,6 15-50,-1 22-176,5 47-386</inkml:trace>
          <inkml:trace contextRef="#ctx0" brushRef="#br0" timeOffset="-2908.93">402-583 2466,'0'0'260,"0"0"-125,0 0-73,0 0-105,0 0-267,0 0-440</inkml:trace>
          <inkml:trace contextRef="#ctx0" brushRef="#br0" timeOffset="-2577.71">-214-91 2081,'0'0'336,"10"47"-63,-10-47-116,5 44-69,-5-44-26,0 0-23,0 0 40,9 36 36,-9-36-27,0 0-37,0 0 2,-29-7 5,0-11-20,5 0 28,0-4 26,-5 7-13,-1 4 2,-4 4-17,1 11 3,3 10 2,-4 12-36,10 6-20,5 12 3,14 3-10,10 4-28,14 8-90,15-12-171,0 0-175,5-10-400,-5-16-323</inkml:trace>
          <inkml:trace contextRef="#ctx0" brushRef="#br0" timeOffset="-2368.57">-903-976 2601,'0'0'416,"-29"30"-51,14 17-134,15 18-117,5 12-46,10 7-44,4 3-49,6 4-260,-1-7-287,0-12-548</inkml:trace>
        </inkml:traceGroup>
        <inkml:traceGroup>
          <inkml:annotationXML>
            <emma:emma xmlns:emma="http://www.w3.org/2003/04/emma" version="1.0">
              <emma:interpretation id="{366AD605-513E-4BC1-9341-237C9B195888}" emma:medium="tactile" emma:mode="ink">
                <msink:context xmlns:msink="http://schemas.microsoft.com/ink/2010/main" type="inkWord" rotatedBoundingBox="12458,-52 16171,50 16112,2170 12399,2066"/>
              </emma:interpretation>
            </emma:emma>
          </inkml:annotationXML>
          <inkml:trace contextRef="#ctx0" brushRef="#br0" timeOffset="811.53">-6313 18 2900,'0'0'370,"-25"40"43,6 0-46,9 4-105,-4-1-106,-6 8-88,1 4-22,-15-4-90,-5 3-242,-10-10-176,-4-4-187,-5-14-431</inkml:trace>
          <inkml:trace contextRef="#ctx0" brushRef="#br0" timeOffset="1658.09">-6731-386 1467,'0'40'183,"0"-40"50,-5 40-74,5-40-33,-9 40-22,9-40 43,0 0 36,-5 33 3,5-33 2,0 0-36,0 0 5,0 0-11,0 0-10,0 0-78,0 0-19,0 0-25,-34 18-5,34-18 4,-29-4-7,29 4-6,0 0-12,-15-43-12,10 6 5,15 1 2,-10 36-11,29-33 15,-5 11-6,6 15 19,-6 7-8,0 7 3,0 12 14,-24-19-14,25 36 9,-6-3-4,-9 3 22,-10-3 31,-10 7 17,-5-4-28,-19 4-10,-9-3-21,-11-8-6,-4 0 4,0-7-9,0-11 3,4-8-7,6-3-37,4-11-13,5-10-20,10-5 16,5-3-16,5-7 6,9-4-9,0 3 30,10 1 4,0-1 22,0 5-1,0 32 13,0-33 2,0 33 7,0-29-7,0 29 2,0 0 2,0 0 3,0 0 7,0 0-17,0 0 10,0 0-7,0 0 17,0 0-13,0 0 3,0 0 0,0 0 3,15-29-3,-15 29 0,0 0 13,0 0-17,0 0 18,0 0-9,0 0 9,0 0-8,0 0-1,0 0-5,0 0 0,0 0 13,0 0-13,0 0 0,0 0-3,0 0 14,0 0-15,0 0 8,0 0-4,9-33-9,-9 33 15,5-26-9,-5 26 12,5-43-9,-5 6 9,0-6 6,0-5-2,5-6 10,-5-8-8,5-4-7,0-3-8,-5 7-4,4 15 16,1 7-20,-5 40 5,0-36-113,0 36-181,0 0-411,0 0-280</inkml:trace>
          <inkml:trace contextRef="#ctx0" brushRef="#br0" timeOffset="1839.21">-6755-1067 2860,'0'0'333,"0"0"-83,0 0-135,0 0-74,0 0-173,0 0-274,19 40-469</inkml:trace>
          <inkml:trace contextRef="#ctx0" brushRef="#br0" timeOffset="2258.49">-7590-229 2642,'-19'-8'322,"-1"-3"-37,20 11-90,-19-29-87,9-4-53,10 1-39,15-1-13,4 0 6,6 8-9,-1 7 0,0 10-6,-4 16-3,-20-8 9,29 43 3,-15 15 2,-4 12 2,0 10-2,-10 11-5,0 0 0,-10 0 6,0-8 22,-9-10 31,-10-4 0,-10-11-9,-10-10-9,-9-8 2,0-18 31,0-8 36,-1-14 31,6-11 11,5-11-17,9-18-42,10-18-36,9-26-23,10-14 1,15-7-17,5-1-21,14 1-6,15 10-10,0 8-167,5 14-178,-1 4-107,1 14-226,0 0-416</inkml:trace>
          <inkml:trace contextRef="#ctx0" brushRef="#br0" timeOffset="2419.6">-7755-863 2416,'34'-18'345,"15"0"-81,9 0-116,15-1-80,0 9-47,-5-1-207,-15 0-385,-14 3-438</inkml:trace>
          <inkml:trace contextRef="#ctx0" brushRef="#br0" timeOffset="3303.18">-7881-1642 2982,'-44'66'307,"-14"-1"-54,-10 1-118,-9-4-64,-6 7-75,-14 4-286,-10 7-491,-9 14-542</inkml:trace>
          <inkml:trace contextRef="#ctx0" brushRef="#br0" timeOffset="2973.97">-8764-837 2541,'0'0'234,"0"0"47,0 0 14,10 58-42,4 15-69,1 18-49,-10 11-12,0 7-38,-5 0-33,-10 0-17,-5-7-19,-4-11-11,4-18-5,-4-15-6,-1-18-18,20-40-90,-24 18-31,5-25-5,9-18 10,0-26 30,6-19 45,4-13 34,4-1 5,-4 0 19,5 19 11,-5 14 3,0 11 7,0 40-4,0 0 35,0 0 66,-9 54-26,-1 12-7,-5 14-5,1 4-13,-6 3-19,1-7-9,-5-11-14,-5-7-10,4-15 11,-4-10-15,5-23 0,-5-6-4,5-23-12,4-14-7,1-18-9,4-15 2,1-11 7,4 4 19,5 7 0,0 15 33,-5 10 31,10 37-7,0 0 15,0 0 77,-19 22-40,-10 18-36,-5 18-34,-5 12-26,-5 2 0,-4-2-94,-5-5-225,-1-7-113,1-10-179,4-19-411</inkml:trace>
          <inkml:trace contextRef="#ctx0" brushRef="#br0" timeOffset="3131.07">-9021-717 2366,'24'-11'193,"-24"11"-74,19-11-84,-19 11-192,30-25-476,-1-1-305</inkml:trace>
          <inkml:trace contextRef="#ctx0" brushRef="#br0" timeOffset="610.4">-5959-921 2223,'0'0'368,"0"0"34,0 0-56,-10 40-97,5 22-54,0 14-21,5 12-60,0 14-58,10 0-24,0 3-11,-1-3-76,1-11-276,-5-4-224,-5-7-521</inkml:trace>
        </inkml:traceGroup>
        <inkml:traceGroup>
          <inkml:annotationXML>
            <emma:emma xmlns:emma="http://www.w3.org/2003/04/emma" version="1.0">
              <emma:interpretation id="{911B23F0-F154-499F-AD99-B1C8268250E7}" emma:medium="tactile" emma:mode="ink">
                <msink:context xmlns:msink="http://schemas.microsoft.com/ink/2010/main" type="inkWord" rotatedBoundingBox="11361,1290 11582,1297 11566,1877 11345,1870"/>
              </emma:interpretation>
            </emma:emma>
          </inkml:annotationXML>
          <inkml:trace contextRef="#ctx0" brushRef="#br0" timeOffset="3811.52">-10555-342 2974,'0'0'327,"0"0"-15,0 0-62,0 0-57,0 0-86,0 0-47,0 0-22,25 18-9,-25-18-11,24 18-14,-24-18 12,0 0-9,0 0 11,0 0 27,0 0-6,0 0-13,0 0-18,0 0-6,0 0-2,0 0 0,0 0-18,0 0-122,-19 0-192,19 0-127,-10 44-208,10 3-491</inkml:trace>
          <inkml:trace contextRef="#ctx0" brushRef="#br0" timeOffset="3523.33">-10715 189 2184,'44'15'278,"0"3"-44,-6-11-80,1 0-73,-10-7-45,-4 4-13,-25-4-2,0 0-19,0 0-109,0 0-197,0 0-275,0 0-224</inkml:trace>
        </inkml:traceGroup>
      </inkml:traceGroup>
      <inkml:traceGroup>
        <inkml:annotationXML>
          <emma:emma xmlns:emma="http://www.w3.org/2003/04/emma" version="1.0">
            <emma:interpretation id="{9AAC2309-765F-43CB-A28A-20C2BB5A1F50}" emma:medium="tactile" emma:mode="ink">
              <msink:context xmlns:msink="http://schemas.microsoft.com/ink/2010/main" type="line" rotatedBoundingBox="8852,3371 21655,2906 21728,4928 8925,5392">
                <msink:destinationLink direction="with" ref="{D962B22C-9270-4F10-9752-2225610A08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9650DE-9392-4F72-9F1A-F7D80773EFE9}" emma:medium="tactile" emma:mode="ink">
                <msink:context xmlns:msink="http://schemas.microsoft.com/ink/2010/main" type="inkWord" rotatedBoundingBox="8858,3554 10233,3505 10295,5238 8921,5288"/>
              </emma:interpretation>
            </emma:emma>
          </inkml:annotationXML>
          <inkml:trace contextRef="#ctx0" brushRef="#br0" timeOffset="10050.66">-13054 2646 2323,'15'47'396,"14"-3"-75,0-4-68,5 3-88,-5-6-37,-5-1 22,-24-36 32,20 47 39,-15-10 47,-5-37 22,0 0-48,-44 51 17,0-22-4,6-11-28,-6-7-20,10-11-18,34 0-15,-39-15-55,10-3-69,29 18-10,-19-40-24,14 0-31,10 4-103,14-8-304,5 4-252,15 0-66,5 4-4,4 7-336</inkml:trace>
          <inkml:trace contextRef="#ctx0" brushRef="#br0" timeOffset="9558.33">-11811 2362 1783,'-25'33'463,"6"7"-52,0 3-103,-6 12-73,-4-1-73,0 5-43,-5-1-40,5-7-35,5 0-32,4-8 5,6-3-17,14-40 2,-10 44 2,10-44-10,0 0 12,0 0-12,29 33 16,-29-33-18,29 0 19,-29 0-11,0 0 7,29-22-7,-29 22 49,0 0 44,0 0 26,0 0-22,-34-4 9,-9 23 12,-16 13 19,-13 16 8,-16 14-17,-14 10-19,-4 1-71,-11 7-12,10-7-23,6 0-24,13-11-251,11-11-206,14-8-161,19-21-478</inkml:trace>
          <inkml:trace contextRef="#ctx0" brushRef="#br0" timeOffset="9734.45">-12321 1910 3042,'0'0'271,"0"0"-34,24-25-113,-24 25-64,0 0-144,0 0-205,0 0-447,0 0-449</inkml:trace>
        </inkml:traceGroup>
        <inkml:traceGroup>
          <inkml:annotationXML>
            <emma:emma xmlns:emma="http://www.w3.org/2003/04/emma" version="1.0">
              <emma:interpretation id="{161F9D1B-026B-469D-B8D7-FC0BC048386B}" emma:medium="tactile" emma:mode="ink">
                <msink:context xmlns:msink="http://schemas.microsoft.com/ink/2010/main" type="inkWord" rotatedBoundingBox="11302,3282 11421,3277 11459,4315 11340,4319"/>
              </emma:interpretation>
            </emma:emma>
          </inkml:annotationXML>
          <inkml:trace contextRef="#ctx0" brushRef="#br0" timeOffset="8282.48">-10754 1645 2361,'0'0'364,"0"0"-71,0 0 21,0 22 25,0 29-50,0 25-58,5 19-52,5 14-76,5 0-40,-1 0-34,6-7 3,-1-11-105,5-11-275,-9-7-160,-1-8-267,1-14-372</inkml:trace>
        </inkml:traceGroup>
        <inkml:traceGroup>
          <inkml:annotationXML>
            <emma:emma xmlns:emma="http://www.w3.org/2003/04/emma" version="1.0">
              <emma:interpretation id="{A4A01454-4745-4F5A-B215-DBF0485AE62A}" emma:medium="tactile" emma:mode="ink">
                <msink:context xmlns:msink="http://schemas.microsoft.com/ink/2010/main" type="inkWord" rotatedBoundingBox="14725,3454 21666,3203 21728,4928 14787,5180"/>
              </emma:interpretation>
            </emma:emma>
          </inkml:annotationXML>
          <inkml:trace contextRef="#ctx0" brushRef="#br0" timeOffset="4746.14">-1000 2489 2450,'5'44'256,"14"7"-32,1 0-104,4-4-54,0 0-17,1-7-24,-25-40-25,14 44 7,-14-44 14,0 0-16,0 0-27,-34 22-14,-5-18 6,5-15 22,0-4 3,0-3-8,10 0 8,24 18 14,-24-19-15,24 19 3,0 0-10,0 0 92,0 0 43,-34 48 26,10 6 36,-10 8 12,0 7-31,-5 4-66,-10 0-48,-4-15-31,-5 0-179,0-14-210,-1-15-254,6-18-560</inkml:trace>
          <inkml:trace contextRef="#ctx0" brushRef="#br0" timeOffset="5558.68">-4489 2620 2382,'0'0'306,"0"0"-8,-19 4-38,19-4-31,0 0-32,0 0-65,-29-7-70,29 7-33,-30-19-20,6 1 1,24 18-19,-24-36-16,9-4-27,11-8-9,8 1 9,11 0 31,4 10-3,-19 37 8,29-29 5,1 26 11,-6 21 3,10 18 3,-5 15-9,10 11-1,0 11 4,4 0 9,1-4 6,0-7-15,4-8 0,-9-6-32,0-12-156,-39-36-155,0 0-393,43 14-344</inkml:trace>
          <inkml:trace contextRef="#ctx0" brushRef="#br0" timeOffset="5789.83">-3945 2143 2116,'0'0'414,"-10"51"-8,-5 0-51,-9 8-45,-10-1-59,-10 0-67,-14 11-25,-15 4-20,-14 7-44,-10 0-41,-5-3-27,-5-5-27,10-3 0,10-7-4,9-7-105,15-15-182,15-11-109,48-29-126,0 0-356,0 0-128</inkml:trace>
          <inkml:trace contextRef="#ctx0" brushRef="#br0" timeOffset="6230.13">-3421 1892 2807,'0'0'305,"0"0"73,0 0 11,0 0-32,19 48-37,-19-48-47,-5 54-58,-14-3-61,-5 0-61,-10-4-14,-5 4-55,-5 4 9,-4-4-18,-1 0 13,-4-4-43,4 0 22,10-6-13,5-12 6,34-29-21,0 0-55,-38 36-5,38-36 42,0 0 23,0 0-17,48 40 29,1-11-13,9-3 27,5 3 1,5 4-6,5 3-14,4 4 18,-4 0 4,-5-4 3,-10-3-16,-9-4 6,-15-7-6,-34-22 3,0 0-59,39 26-142,-39-26-150,0 0-80,0 0 3,0 0-57,0 0-237,0 0-294</inkml:trace>
          <inkml:trace contextRef="#ctx0" brushRef="#br0" timeOffset="6614.38">-3028 2464 2659,'0'0'221,"0"0"-50,-15-37-23,15 37-40,34-29-57,15 7-32,4 4-13,5 0 4,0-8-2,-9 5-5,0-1 6,-6-4-9,-9 4 0,-10 8 29,-24 14 37,0 0 10,20-18-9,-20 18-26,0 0-32,0 0-4,-5 29-5,-5 15 20,-9 6 59,-1 5 45,1 7-7,0 3-16,4-3-28,1-3-36,9-1-19,-5-4 2,0-10-16,10-44-106,-5 55-238,5-55-139,-9 43-281,9-43-336</inkml:trace>
          <inkml:trace contextRef="#ctx0" brushRef="#br0" timeOffset="6922.58">-2276 2402 2605,'0'0'326,"-39"40"-54,5 4-63,5-1-66,14 1-44,6 0-18,9 3-4,5-3-19,14-4-28,-19-40 1,39 40-14,-5-15-10,-5-10-3,-29-15-4,44-8 11,-6-10-1,-4-11-10,-5-11-6,-4-15 1,-6-6 14,-4-1-7,-6 0-2,-13 11 0,-6 4-3,-14 10 0,-10 15-73,-20 8-148,-14 14-136,-14 14-300,-10 4-415</inkml:trace>
          <inkml:trace contextRef="#ctx0" brushRef="#br0" timeOffset="7433.92">-5469 2373 2558,'0'0'267,"0"0"-40,0 0-6,0 0-30,-20 29-30,1 11-52,4 0-46,1 7-20,-5 0-20,-6 1 3,-9-5-6,-9 1-13,-6-7-13,-4-5 1,-10-10 5,4-7-41,6-8-23,9-7 5,10-15-12,34 15 3,-14-47 12,24 0 36,9 3 4,5 8-4,10 10 15,-10 12 11,6 14 30,-30 0 93,24 36 81,-14 11 60,-10 12-2,-20 3-12,-14 3-93,-10 8-88,-9-4-36,-10-4-24,-5-6-252,0-8-223,5-11-123,5-8-226,9-17-435</inkml:trace>
          <inkml:trace contextRef="#ctx0" brushRef="#br0" timeOffset="7591.03">-5726 3173 3040,'0'0'284,"0"0"-137,0 0-88,0 0-132,0 0-230,0-47-436,0 47-366</inkml:trace>
          <inkml:trace contextRef="#ctx0" brushRef="#br0" timeOffset="7823.18">-6867 2351 2539,'10'51'380,"14"0"19,5 3-18,1 1-38,4 0-60,-10-5-16,-10 9-94,-9 3-69,-24 3-50,-25 1-21,-14 3-27,-20 0-255,-9-4-233,-10-3-108,0-11-376,-10-14-361</inkml:trace>
          <inkml:trace contextRef="#ctx0" brushRef="#br0" timeOffset="5066.35">-442 1568 2806,'0'0'282,"0"0"0,0 0 22,0 0-9,-19 33-71,-6 7-82,-13 4-66,-6 0-34,-5-1-24,-4-6-2,-5-5-13,4-6-8,1-8-89,9-11-59,10-7 43,5-14 49,5-12 21,0-3 26,4-4 4,6 1 17,-6 3 36,20 29 3,-24-33-30,-5 22-7,0 11-13,-5 18-141,-5 15-262,-5 14-407,1 8-538</inkml:trace>
          <inkml:trace contextRef="#ctx0" brushRef="#br0" timeOffset="4387.9">-486 2314 2237,'5'44'469,"0"7"-61,5 7-69,0 4-113,-1 4-77,6 6-70,-1 1-33,11-4-37,-6-7-158,0-7-197,-9-8-360,-10-47-547</inkml:trace>
        </inkml:traceGroup>
      </inkml:traceGroup>
    </inkml:traceGroup>
    <inkml:traceGroup>
      <inkml:annotationXML>
        <emma:emma xmlns:emma="http://www.w3.org/2003/04/emma" version="1.0">
          <emma:interpretation id="{030CF9AA-6C24-4F0F-9C3F-36BFCC7D758D}" emma:medium="tactile" emma:mode="ink">
            <msink:context xmlns:msink="http://schemas.microsoft.com/ink/2010/main" type="paragraph" rotatedBoundingBox="4568,6585 22171,5775 22269,7905 4666,8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756B2-DEBE-4852-B30A-430F6C2BF930}" emma:medium="tactile" emma:mode="ink">
              <msink:context xmlns:msink="http://schemas.microsoft.com/ink/2010/main" type="line" rotatedBoundingBox="4568,6585 22171,5775 22269,7905 4666,8715">
                <msink:destinationLink direction="with" ref="{D962B22C-9270-4F10-9752-2225610A08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99B98E-BF1A-43D0-A9CF-DAFE7B72913C}" emma:medium="tactile" emma:mode="ink">
                <msink:context xmlns:msink="http://schemas.microsoft.com/ink/2010/main" type="inkWord" rotatedBoundingBox="4572,6671 7572,6533 7665,8551 4665,8690"/>
              </emma:interpretation>
            </emma:emma>
          </inkml:annotationXML>
          <inkml:trace contextRef="#ctx0" brushRef="#br0" timeOffset="27026.72">-16625 5266 2769,'0'0'224,"0"0"35,0 0-50,0 0-90,24-33-60,-24 33-91,0 0-194,0 0-285,0 0-535</inkml:trace>
          <inkml:trace contextRef="#ctx0" brushRef="#br0" timeOffset="26849.84">-16009 5506 1748,'-34'-25'312,"34"25"8,-29-8-57,29 8-60,-44 26-53,10 14-10,-4 18-28,-1 15-8,5 7 1,0 4-34,10-4-9,9 0-24,5-7-23,5-8 6,10-10-21,5-8 6,0-11 3,-10-36-16,19 30 10,-19-30 1,0 0 1,20-8-2,-20 8-9,14-43 0,-9-1 12,-10-3 0,-5 3-6,1 8 16,9 36 40,-29-26-6,-10 30 30,-10 25 42,-14 29 38,-14 19 25,-11 21-28,-9 7-14,-10 5-49,1-1-46,4-11-41,5-7 0,14-15-170,15-14-252,10-11-128,14-18-267,44-33-386</inkml:trace>
          <inkml:trace contextRef="#ctx0" brushRef="#br0" timeOffset="25710.14">-15179 4928 1322,'0'0'273,"0"0"67,0 0-31,0 0-22,-10 65-50,5 11-52,5 15-44,5 11-3,0 8-55,5-1-42,0 0-10,4-7-31,-4-8 15,-1-13-25,-4-12 1,0-11-148,0-14-292,-5-44-450</inkml:trace>
          <inkml:trace contextRef="#ctx0" brushRef="#br0" timeOffset="25954.31">-14868 5550 2160,'-15'65'367,"-9"8"-45,-5 11-76,-1 3-77,-4 8-64,5-1-53,0 5-25,5-12-17,5-7-6,-1-14-80,6-4-148,4-15-217,10-11-252,0-36-47</inkml:trace>
          <inkml:trace contextRef="#ctx0" brushRef="#br0" timeOffset="22174.69">-14645 5164 249,'0'0'-13,"0"0"13,0 0 5,0 0 12,0 0 2,0 0-11,0 0 2,0 0-8,0 0 11,0 0-16,0 0-6,0 0 5,0 0 6,0 0-11,0 0-22,0 0-25</inkml:trace>
          <inkml:trace contextRef="#ctx0" brushRef="#br0" timeOffset="26349.71">-14674 5583 1917,'4'-37'348,"-4"37"-103,0 0-85,0 0-71,0 0 27,20 0 25,4 15-21,0 18-46,6 10-29,-1 12-15,0 3-3,-5-3-12,0-4-10,-9-4 6,-5 0-2,-10-14-9,-15 0 8,15-33-16,-39 32 11,0-13-3,-4-12-3,4-7 10,5-7-12,5-12 8,9-10-7,6-14-9,9-12 23,10-14-16,14-7 6,10-5-6,0 5 6,5 11 0,-4 14-36,-1 14-82,-29 37-179,0 0-320,0 0-288</inkml:trace>
          <inkml:trace contextRef="#ctx0" brushRef="#br0" timeOffset="27334.03">-17183 5601 2479,'5'58'384,"9"4"-34,6 0-79,-1 3-95,-4-3-69,-1 0-43,-9-4-22,-10 1-11,-9-1-7,-20-7-13,-5-4-11,-5-7 3,1-7 19,4-11 76,10-11-10,29-11-18,-30-4-7,30 4-27,-19-55-18,24-3-18,9 0 0,20-8 3,10 4-8,14 4-188,1 7-167,8 8-136,1 6-482</inkml:trace>
        </inkml:traceGroup>
        <inkml:traceGroup>
          <inkml:annotationXML>
            <emma:emma xmlns:emma="http://www.w3.org/2003/04/emma" version="1.0">
              <emma:interpretation id="{22C9988F-F445-4CE9-879C-A76586E67ECE}" emma:medium="tactile" emma:mode="ink">
                <msink:context xmlns:msink="http://schemas.microsoft.com/ink/2010/main" type="inkWord" rotatedBoundingBox="9487,6882 11198,6803 11251,7946 9540,8025"/>
              </emma:interpretation>
            </emma:emma>
          </inkml:annotationXML>
          <inkml:trace contextRef="#ctx0" brushRef="#br0" timeOffset="18354.16">-10860 5233 1814,'0'0'263,"0"0"55,-29 15-38,4 21-80,11 22-47,-1 8-16,6 10-43,4-3-6,0-4 1,0-7 21,0-11-17,-9-7 3,-1-4-33,-14-4-35,-10-7-10,-5-7-10,-4-4 1,-1-7-5,6-7-1,-1-8-8,10-7-10,10-3-6,24 14-7,-20-44-6,15 4 3,10 0 8,-5 40 20,25-40-5,-1 11-2,5 14 1,0 12 1,-5 6 12,-4 16-2,-1 10 5,-9 11 6,-5 3 64,-10 5 55,-10 6 21,-4 1-21,-15-1-43,-10 5-34,-9-8-28,-5-4-27,-1-3 0,1-12-30,5-2-145,4-12-104,10-4-69,6-6-116,33-8-268,0 0-149</inkml:trace>
          <inkml:trace contextRef="#ctx0" brushRef="#br0" timeOffset="18543.29">-10943 6292 2165,'0'0'439,"24"11"-59,-24-11-96,0 0-108,25 8-84,-25-8-42,0 0-32,0 0-24,0 0-127,0 0-234,0 0-418,0 0-262</inkml:trace>
          <inkml:trace contextRef="#ctx0" brushRef="#br0" timeOffset="18864.5">-11908 5215 2281,'-10'47'413,"15"1"-36,0-5-61,4 12-30,1 3-20,-5 4 42,0-4 9,-10 4-3,-10-4-19,1 1-58,-15-5-99,-10 1-89,-5-4-9,-9-4-40,-10-7-17,0-4-282,-5-6-194,5-9-93,-5-6-43,0-8-266,5-7-265</inkml:trace>
        </inkml:traceGroup>
        <inkml:traceGroup>
          <inkml:annotationXML>
            <emma:emma xmlns:emma="http://www.w3.org/2003/04/emma" version="1.0">
              <emma:interpretation id="{21C65F38-BE3D-4969-A0C9-5F154933AE82}" emma:medium="tactile" emma:mode="ink">
                <msink:context xmlns:msink="http://schemas.microsoft.com/ink/2010/main" type="inkWord" rotatedBoundingBox="13194,6889 14080,6848 14116,7631 13231,7672"/>
              </emma:interpretation>
            </emma:emma>
          </inkml:annotationXML>
          <inkml:trace contextRef="#ctx0" brushRef="#br0" timeOffset="13834.16">-8856 5492 1543,'0'0'312,"0"0"-7,0 0-80,0 0-76,0 0-59,0 0-52,29-19-24,0-6-8,5-4 5,0-4 13,-5 0-3,5 1-21,-5-1 0,-29 33 65,24-33 43,-24 33-8,0 0-6,0 0-33,0 0-14,0 0 25,0 0-16,-4 73 2,-11 0-11,-4 3 13,4 4-19,0-3-25,6-1 3,-1-7-7,5-3-9,0-12-10,1-6-15,4-12-206,0-36-266,0 0-354,4 33-122</inkml:trace>
          <inkml:trace contextRef="#ctx0" brushRef="#br0" timeOffset="14218.42">-8269 5299 2240,'0'0'363,"-39"29"-57,0 11-83,10 15-56,-5 3-44,10 11-14,5 0-29,9 0-13,10 0-16,14 0 11,11-14-10,4-8-23,10-7-21,4-14-1,1-12 7,-5-14-8,4-10-6,-9-12 0,5-15 8,-5-14-8,-5-11-3,0-14 0,-9-4 3,-6-11 10,-4 0-3,-5 7-1,-10 12 18,-5 17 41,-4 8-17,14 47-15,-49-15-18,6 22-15,-6 15-11,1 11 6,4 18-18,0 0-155,10 3-189,5 1-252,10-4-397</inkml:trace>
        </inkml:traceGroup>
        <inkml:traceGroup>
          <inkml:annotationXML>
            <emma:emma xmlns:emma="http://www.w3.org/2003/04/emma" version="1.0">
              <emma:interpretation id="{D969FF33-AC82-4895-9ECC-D49C741A988F}" emma:medium="tactile" emma:mode="ink">
                <msink:context xmlns:msink="http://schemas.microsoft.com/ink/2010/main" type="inkWord" rotatedBoundingBox="14911,6636 19139,6441 19213,8046 14985,8241"/>
              </emma:interpretation>
            </emma:emma>
          </inkml:annotationXML>
          <inkml:trace contextRef="#ctx0" brushRef="#br0" timeOffset="29993.6">-7090 6085 951,'0'0'143,"0"0"90,-5-44-7,5 44-28,0 0-67,0 0-1,0 0-9,0 0 4,0 0 7,0 0-24,0 0-15,0 0-10,0 0 17,0 0-5,-9-25-19,9 25-3,0 0-14,0 0 7,0 0-14,0 0-34,0 0 1,0 0-9,0 0 32,0 0 34,19 40-17,5 3-15,-4 5 23,14 3-1,0 3-29,4 1-20,6 7-4,5-4-9,-1 4-28,-4-11-274,-1-4-607</inkml:trace>
          <inkml:trace contextRef="#ctx0" brushRef="#br0" timeOffset="12654.38">-6294 4960 2584,'0'0'274,"0"0"-28,0 0-43,0 0 2,0 44-7,-19 7-29,-11 4-32,-8 10-24,-6 4-20,-9 0-42,-11 0-17,-3-3-26,-6-8 14,0-7-11,0-11-7,15-7-4,9-11 3,15-4 0,34-18-13,0 0-16,0 0 7,0 0 7,0 0 3,-4 55 13,23-1-4,15 12-6,14 3 6,6 11 12,9 4-9,10 3-46,4-3-274,1-1-175,-5-6-494</inkml:trace>
          <inkml:trace contextRef="#ctx0" brushRef="#br0" timeOffset="12246.11">-5280 5157 2281,'0'0'309,"0"0"70,0 0-20,-29 65-46,5 4-29,-5 8-47,-10-1-50,-10 8-37,-14 3-81,-10 1-30,-14 3-21,-10-4-52,0 0-220,0-7-170,10-3-200,9-22-518</inkml:trace>
          <inkml:trace contextRef="#ctx0" brushRef="#br0" timeOffset="12036.97">-5833 5699 1567,'0'0'374,"0"0"43,0 0-74,0 0-47,-29-33-17,29 33-16,0 0 29,0 0 33,0 0-61,-34-18-103,0 7-56,0 8-49,34 3-8,-49-8 16,49 8-26,-34-18-33,34 18-5,0 0-39,-4-65-26,23 3-48,15 4-17,10-1 40,-1 12 42,-4 7 28,-5 14-10,-34 26 14,39-7 16,-39 7-12,44 47 7,-15 12 5,5 6 0,0 8-6,4 3 14,6 1 1,14-8-14,1-7-115,-1-15-225,-5-10-128,-4-19-336,-6-18-338</inkml:trace>
          <inkml:trace contextRef="#ctx0" brushRef="#br0" timeOffset="14969.92">-4028 4858 1688,'5'48'334,"-10"-8"13,0 0-75,-4 11-51,-6 3-68,-9 8-33,-5 4-3,-10-1-17,-10 4-10,-9-7-28,0 0-41,0-7-10,-1-8-11,1-7 9,5-7 4,14-8-17,10-3 0,29-22 4,0 0 0,-29 18-8,29-18-4,0 0-2,19 48 11,15-5 10,15 1-2,4 7-8,10 7-4,5 0 13,-5 1 2,0 2-8,0-2 7,-9-1-7,-6-11-14,-14-7 19,-5-11-2,-5-7-9,-24-22 11,0 0-1,25 18-4,-25-18 10,0 0-17,0 0-11,0 0-20,0 0-78,0 0-50,24 0-75,-24 0-181,0 0-232,29-32-95</inkml:trace>
          <inkml:trace contextRef="#ctx0" brushRef="#br0" timeOffset="15906.54">-3625 5277 1143,'0'0'325,"0"0"10,0 0-115,0 0-37,0 0-21,0 0-95,0 0-10,0 0-1,34 4 22,-34-4-13,48-19-36,-14-2-29,-34 21 79,0 0-18,39-37 22,-39 37 1,0 0-17,0 0-7,0 0 17,0 0-43,0 0-18,0 0-9,0 0 23,0 0-11,0 0 38,-10 73 38,1-8-2,-6 1 4,-4 3 18,4 0-22,-4 0-20,4 1-15,1-5-5,4 1-17,0-8-31,5-7 8,1-8-16,4-43 6,-5 44 2,5-44-126,0 0-169,0 0-186,0 0-577</inkml:trace>
          <inkml:trace contextRef="#ctx0" brushRef="#br0" timeOffset="16409.87">-3145 5346 1779,'0'0'256,"0"0"29,-19-44-34,19 44-84,0 0-39,0 0-12,0 0-20,0 0-28,-20-43-53,20 43-10,5-48 1,15 12-1,-20 36 6,43-33-18,1 11-4,-10 12 18,0 10-5,5 7-10,-10 7 16,-29-14 38,29 51 51,-24 8-10,-5 2-11,-20 5-1,-9 7-20,-14-1-9,-11 1-2,1 0-1,0-4-8,9-7 4,0-7 6,15-4-6,10-8-12,9-6 1,10-37 16,10 43-20,19-14-12,10-10-12,9-12 0,1-3 4,4-8 2,0-7-64,-4-4-125,-5 1-102,-10-1-186,-34 15-460</inkml:trace>
        </inkml:traceGroup>
        <inkml:traceGroup>
          <inkml:annotationXML>
            <emma:emma xmlns:emma="http://www.w3.org/2003/04/emma" version="1.0">
              <emma:interpretation id="{FDE2D8C0-9F08-4BA4-8BBE-58C0B0BD0A9D}" emma:medium="tactile" emma:mode="ink">
                <msink:context xmlns:msink="http://schemas.microsoft.com/ink/2010/main" type="inkWord" rotatedBoundingBox="20606,5847 22171,5775 22248,7457 20684,7528"/>
              </emma:interpretation>
            </emma:emma>
          </inkml:annotationXML>
          <inkml:trace contextRef="#ctx0" brushRef="#br0" timeOffset="11477.6">-25 4145 2579,'0'0'365,"-4"47"-29,-11 4-49,-9 4-57,-10 0-92,0-5-71,-10-2-30,5-8-13,5-7-13,-4-12-4,4-6 5,4-4-15,30-11 6,-34-7 1,34 7 1,-33-37-10,8-3-1,1 0-5,24 40 16,-24-44-2,24 44-7,-34-29-7,5 22-20,-5 18-210,-5 14-177,-10 19-396</inkml:trace>
          <inkml:trace contextRef="#ctx0" brushRef="#br0" timeOffset="10834.18">145 4909 1602,'0'0'185,"0"0"8,0 0 77,-14 37-12,4 10-56,10 8-51,0 3-52,5 7-22,0 5-45,0 2-16,4-6 7,1-1-19,5-6-140,-11-12-375,-4-11-508</inkml:trace>
          <inkml:trace contextRef="#ctx0" brushRef="#br0" timeOffset="11182.41">-413 5128 2058,'0'0'286,"0"0"-12,-14 47-85,4 0-83,10-3-49,0-44-45,10 55 9,-10-55 0,5 43-14,-5-43 2,0 0-9,0 0 21,0 0 25,0 0-34,0 0 44,0 0 31,-39 15-5,39-15 11,-54 18 21,-4 8 25,-15 6 27,-9 12 9,-10 7-40,-1 0-58,1 7-36,5-3-11,4-8-15,15-3-35,15-8-188,5-7-176,14-7-247,34-22-521</inkml:trace>
        </inkml:traceGroup>
      </inkml:traceGroup>
    </inkml:traceGroup>
    <inkml:traceGroup>
      <inkml:annotationXML>
        <emma:emma xmlns:emma="http://www.w3.org/2003/04/emma" version="1.0">
          <emma:interpretation id="{D0DCDCEC-C262-4007-A15C-9988C3146661}" emma:medium="tactile" emma:mode="ink">
            <msink:context xmlns:msink="http://schemas.microsoft.com/ink/2010/main" type="paragraph" rotatedBoundingBox="4617,9600 22318,8485 22440,10420 4739,11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F4F4E-8D6A-4B0A-9A1B-5BF6319FA131}" emma:medium="tactile" emma:mode="ink">
              <msink:context xmlns:msink="http://schemas.microsoft.com/ink/2010/main" type="line" rotatedBoundingBox="4617,9600 22318,8485 22440,10420 4739,11535">
                <msink:destinationLink direction="with" ref="{D962B22C-9270-4F10-9752-2225610A08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17312E-B2F5-4EE8-888E-38C4097A6A3F}" emma:medium="tactile" emma:mode="ink">
                <msink:context xmlns:msink="http://schemas.microsoft.com/ink/2010/main" type="inkWord" rotatedBoundingBox="4617,9600 6147,9504 6269,11438 4739,11535"/>
              </emma:interpretation>
            </emma:emma>
          </inkml:annotationXML>
          <inkml:trace contextRef="#ctx0" brushRef="#br0" timeOffset="39958.92">-16305 7901 3258,'0'0'120,"29"-11"-9,-29 11-58,0 0-31,0 0-125,0 0-239,0 0-542</inkml:trace>
          <inkml:trace contextRef="#ctx0" brushRef="#br0" timeOffset="39778.29">-15897 8378 2314,'14'-8'150,"-14"8"106,0 30-38,-19 10-83,-10 21-25,-10 12-1,-5 11-17,1-4-17,4 4-32,10-11-15,4-8-7,11-3-2,14-11-2,10-11-4,9-7-7,10-15-4,10-4 8,-5-14-10,0-7-7,0-11-12,-5-11-19,-5-8 0,-4-3 11,-11-3 4,-4-5 14,-15 8 9,10 40 7,-33-25 40,-11 32 34,-14 26 73,-10 18 37,-10 18 71,-9 18-12,-6 4-26,-4 8-61,-4-1-67,3 4-55,11-8 2,5-10-103,9-11-303,5-19-206,15-17-198,9-26-497</inkml:trace>
          <inkml:trace contextRef="#ctx0" brushRef="#br0" timeOffset="40278.49">-17110 8272 2663,'-20'40'305,"20"4"-21,15 14-44,4 11-62,1 4-59,-1 7-12,-9-7-10,-10 3-11,-15 1-28,-19-4-22,-5-8 18,-9-7-2,-1-10-10,6-12 13,-1-11 71,10-14-12,34-11-43,0 0-21,-19-65-28,19-15-11,29-11 3,14-15-14,16 1-27,9 3-117,4 7-238,-4 15-116,0 7-230,-5 15-458</inkml:trace>
        </inkml:traceGroup>
        <inkml:traceGroup>
          <inkml:annotationXML>
            <emma:emma xmlns:emma="http://www.w3.org/2003/04/emma" version="1.0">
              <emma:interpretation id="{29931B7C-D6E1-4695-B0D8-2BC4418A24AD}" emma:medium="tactile" emma:mode="ink">
                <msink:context xmlns:msink="http://schemas.microsoft.com/ink/2010/main" type="inkWord" rotatedBoundingBox="7254,9640 7797,9606 7871,10783 7328,10817"/>
              </emma:interpretation>
            </emma:emma>
          </inkml:annotationXML>
          <inkml:trace contextRef="#ctx0" brushRef="#br0" timeOffset="39265.95">-14272 7970 1277,'0'0'344,"0"0"75,10 44-33,-10 3-81,-19 4-100,-6 0-66,1-4-43,-10 1-19,-5-5-47,-4-3-6,-6-3-8,-4-8-10,9-7-3,5-11-7,5-4 4,0-11 8,10-3-1,24 7-14,-24-36 7,9 3 0,15 33 3,-14-33 7,14 33-6,0 0-11,0 0 18,0 0 131,-5 36-33,5 23 13,5 17-22,4 11-52,1 8-21,5 3-6,4 4-12,-4-4-194,-1 1-318,-9-5-629</inkml:trace>
        </inkml:traceGroup>
        <inkml:traceGroup>
          <inkml:annotationXML>
            <emma:emma xmlns:emma="http://www.w3.org/2003/04/emma" version="1.0">
              <emma:interpretation id="{EA100F5E-3745-4AA1-A491-6F99B1B1B27A}" emma:medium="tactile" emma:mode="ink">
                <msink:context xmlns:msink="http://schemas.microsoft.com/ink/2010/main" type="inkWord" rotatedBoundingBox="10076,9830 10597,9797 10630,10321 10109,10353"/>
              </emma:interpretation>
            </emma:emma>
          </inkml:annotationXML>
          <inkml:trace contextRef="#ctx0" brushRef="#br0" timeOffset="38593.98">-11467 8170 1818,'5'29'289,"-10"11"32,0 4-37,-9 3-67,-6 4-66,1 0-34,-10 0-50,0-3-36,0-5-13,-5-3-4,4-7-14,-3-8 8,8-6-5,25-19 2,-29 14-27,29-14-48,-24-18 16,9-15-14,15-14-5,0-19 31,10-10 14,0 0 12,4 6 16,-9 12-3,5 15 15,-10 10 8,0 33-10,0 0-5,-34-4 0,-10 22-22,1 15-202,-11 14-346,6 12-293</inkml:trace>
        </inkml:traceGroup>
        <inkml:traceGroup>
          <inkml:annotationXML>
            <emma:emma xmlns:emma="http://www.w3.org/2003/04/emma" version="1.0">
              <emma:interpretation id="{E52E07DA-C2F9-401C-B50F-DA106084ABED}" emma:medium="tactile" emma:mode="ink">
                <msink:context xmlns:msink="http://schemas.microsoft.com/ink/2010/main" type="inkWord" rotatedBoundingBox="12936,9139 17346,8861 17454,10575 13044,10852"/>
              </emma:interpretation>
            </emma:emma>
          </inkml:annotationXML>
          <inkml:trace contextRef="#ctx0" brushRef="#br0" timeOffset="34194.59">-7468 8429 900,'0'0'355,"29"18"69,-5 4-45,-24-22-37,29 47-79,0 0-51,10-3-53,5 7-31,4-4-28,6 4-23,9-7-33,-5-4-24,5-4-14,-10-3-10,-4-7-56,-15-5-202,0-6-350,-34-15-370</inkml:trace>
          <inkml:trace contextRef="#ctx0" brushRef="#br0" timeOffset="33830.4">-6891 7552 1473,'0'0'273,"0"0"61,0 0-10,0 0-57,0 0 6,0 0-42,0 54-56,-14 8-48,-16 7-5,-8 0 12,-6 0-21,-5 1-50,-4-5-34,4 1-1,1-4-31,4-12 10,5-13-10,10-4-5,29-33 0,-14 40 10,19-4 5,19-7-7,15 8 4,19 3-4,10 7 3,5 7 3,14 5-13,0 6 3,10 1 4,-4-1 0,-1-3 3,0-7-3,-19-8 0,-10-11 0,-19-10-12,-10-8-102,-10-14-154,-24-4-112,0 0-159,-5-29-260,-14-1-72</inkml:trace>
          <inkml:trace contextRef="#ctx0" brushRef="#br0" timeOffset="34770.25">-8982 7617 1643,'0'0'286,"0"0"21,0 0-77,0 0 47,0 0-34,-5 44-62,-5 14-19,0 15 9,6 7 28,-6 4-37,0 3-44,5 0-42,-4-3-38,4-8-29,0-3-5,0-15 4,5-7-51,0-11-183,0-11-110,0-29-137,0 0-295,0 0-169</inkml:trace>
          <inkml:trace contextRef="#ctx0" brushRef="#br0" timeOffset="35493.76">-8817 7730 912,'0'0'232,"0"0"78,0 0-36,0 0-62,0 0-36,0 0-88,0 0-53,34-7 4,-34 7-17,34-26-13,-34 26 0,48-44 6,-9 4-27,-5 0 25,5 4-32,-5 3 29,-34 33-14,48-29 14,-14 15 144,-34 14 10,39 14-30,-39-14-5,24 58-23,-9 4-32,-20 7-9,-5 1 8,-14 2-3,-10 5-23,-5-1-21,0-3-5,-9 0-2,4-8-17,10-3 0,0-15 5,10-10-7,24-37 13,-24 33 18,24-33-1,0 0 8,0 0 9,29 18-7,10-11-6,9-3 33,1-8-6,9 0-14,0 1-24,0-4-17,-9-1 5,-5 5-7,-6-8-22,-8 3-120,-6-3-123,-24 11-200,0 0-315,34-25-114</inkml:trace>
          <inkml:trace contextRef="#ctx0" brushRef="#br0" timeOffset="32934.26">-4693 7766 1888,'0'0'323,"-34"-7"-7,-5 22-23,1 21-53,-16 15-56,-4 11-17,-10 11 9,-14 3-27,-1 8-36,-4-1-44,-5 5-40,4-1-22,11-7-1,-1-3-100,15-16-160,10-10-131,14-14-207,10-19-320</inkml:trace>
          <inkml:trace contextRef="#ctx0" brushRef="#br0" timeOffset="32725.95">-5256 8057 1941,'0'0'250,"0"0"58,0 0-23,0 0-64,0 0-53,0 0-34,0 0-59,-34-3-32,5-4-27,-5-1 1,0-6 0,5-1-17,29 15-8,-34-25-6,34 25-11,-24-37-5,14-3 1,10 0-6,10 0-4,5 0 21,-15 40 18,29-51-11,-29 51-2,39-33 8,-39 33 10,38 11 2,1 22-10,0 18-11,0 15 18,9 6-2,1 5 5,4-1-5,10-3 4,0 3-12,5-10 1,-5-11-16,-9-8-123,-6-18-122,-14-11-84,-5-11-143,-29-7-104,25-29 70</inkml:trace>
        </inkml:traceGroup>
        <inkml:traceGroup>
          <inkml:annotationXML>
            <emma:emma xmlns:emma="http://www.w3.org/2003/04/emma" version="1.0">
              <emma:interpretation id="{97495BE0-33D2-48B9-BDA1-BB447248B012}" emma:medium="tactile" emma:mode="ink">
                <msink:context xmlns:msink="http://schemas.microsoft.com/ink/2010/main" type="inkWord" rotatedBoundingBox="18007,9063 19985,8939 20071,10294 18092,10418"/>
              </emma:interpretation>
            </emma:emma>
          </inkml:annotationXML>
          <inkml:trace contextRef="#ctx0" brushRef="#br0" timeOffset="36413.93">-3523 7417 932,'0'0'147,"0"0"80,0 0 61,0 0-5,39-26-51,-39 26-69,0 0 16,0 0 10,0 0-40,-34 66-18,-10-4-17,0 3-21,-9-6-13,-5-1-22,-1-4-26,6-3-18,5-7 1,-1-4-8,15-14 5,5-1-4,29-25-2,-20 25-2,20-25 8,-9 40 10,14-3 9,9 3 1,6 4-2,14 3 18,4 0 36,6 4-10,5 4-32,9-4-14,10 3-23,5-6 0,-1-1-5,1-3 6,0-8-4,-5-3-112,0-1-109,-10-6-132,-5-8-290,-4-7-322</inkml:trace>
          <inkml:trace contextRef="#ctx0" brushRef="#br0" timeOffset="36974.53">-3135 7806 1484,'0'0'248,"0"0"-7,0 0-61,0 0-68,0 0-62,0 0 3,34-25-41,-34 25-25,39-40 51,-5 3-41,-34 37-11,34-58 36,-5 7-22,-10 8 0,-19 43 67,20-48 53,-20 48-44,0 0-40,0 0 2,0 0 49,0 0-6,-15 58 0,-4 8 5,-1 3-3,1 8-17,4 3-20,1-4 3,4-3-28,5-4-8,0-3-13,5-8 4,5-7-9,0-8-125,-5-43-188,0 40-310,0-40-285</inkml:trace>
          <inkml:trace contextRef="#ctx0" brushRef="#br0" timeOffset="37818.63">-2208 7533 1591,'39'-25'184,"-39"25"69,34-18-1,-34 18-72,0 0-64,34-22-72,-34 22-10,0 0-8,0 0 4,0 0 50,34-18-33,-34 18-22,0 0 9,0 0 11,0 0-14,0 0-14,0 0 5,0 0-33,0 0 28,0 0-14,0 0-11,0 0 13,0 0-8,0 0 3,-5-40 4,5 40-13,0 0 18,0 0-9,0 0 31,0 0 14,0-33 12,0 33-22,0 0-29,0 0 9,0 0-3,0 0 0,0 0-1,0 0 4,-29 14-1,-10 8 12,-10 11 25,1 14-25,-6 1 8,-4 6-9,0 1 1,0-1 14,4-6-17,11-8-4,9-4-15,4-10 5,30-26-9,0 0 4,0 0-8,-29 29 4,29-29 0,0 0 4,0 0 1,0 0-5,44-4 0,-5-7 7,0 0-1,-5-3-4,-10-1 0,-24 15-9,29-11 7,-29 11 0,0 0 0,0 0 0,0 0 0,29-11 0,-29 11-6,0 0 2,29 0 4,-29 0 0,34 4 0,-5-4-7,0 4 1,-29-4 14,39 3-14,-5-3 16,-5 0-15,0 4 5,-29-4 0,34 14 0,-34-14 13,30 22 30,-30-22 43,19 37 3,-14 6 32,-10-3-2,-5-3-12,-9 3-28,-5-4-32,-1-3-9,-9 0-22,-4-8-9,-1-3-46,-10-4-164,-4-3-114,-5-8-133,-1 0-318,1-3-331</inkml:trace>
        </inkml:traceGroup>
        <inkml:traceGroup>
          <inkml:annotationXML>
            <emma:emma xmlns:emma="http://www.w3.org/2003/04/emma" version="1.0">
              <emma:interpretation id="{BBD94DD9-0059-4B7E-8166-E4A0BA635919}" emma:medium="tactile" emma:mode="ink">
                <msink:context xmlns:msink="http://schemas.microsoft.com/ink/2010/main" type="inkWord" rotatedBoundingBox="21761,9261 22365,9223 22389,9602 21785,9640"/>
              </emma:interpretation>
            </emma:emma>
          </inkml:annotationXML>
          <inkml:trace contextRef="#ctx0" brushRef="#br0" timeOffset="28254.51">276 7617 886,'29'-4'142,"-29"4"51,0 0 93,0 0 4,0 0-43,0 0 7,0 0-58,0 44-54,-14 0-11,-10 3-59,-6-3-30,-4 3 0,-4-7-29,-1-3-7,-5-8-12,5-8-32,-4-6-95,9-8-32,5-14-6,29 7-9,0 0 84,-30-51 42,16 7 36,9-3 31,10 0-5,5-8 82,-1 11 99,-9 44 26,10-47-12,-10 47-47,10-36-57,-10 36-33,0 0-25,-34 11-16,0 11-25,-5 10 5,0 1-97,0 0-248,1 3-476</inkml:trace>
        </inkml:traceGroup>
      </inkml:traceGroup>
    </inkml:traceGroup>
    <inkml:traceGroup>
      <inkml:annotationXML>
        <emma:emma xmlns:emma="http://www.w3.org/2003/04/emma" version="1.0">
          <emma:interpretation id="{362D6F15-24E0-4095-8D75-0D3F79CA7897}" emma:medium="tactile" emma:mode="ink">
            <msink:context xmlns:msink="http://schemas.microsoft.com/ink/2010/main" type="paragraph" rotatedBoundingBox="4791,12159 22775,10959 22936,13366 4952,14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8B77A-9A7A-48BE-BA02-A39FE04B614E}" emma:medium="tactile" emma:mode="ink">
              <msink:context xmlns:msink="http://schemas.microsoft.com/ink/2010/main" type="inkBullet" rotatedBoundingBox="4827,12692 5398,12654 5452,13466 4881,13504"/>
            </emma:interpretation>
            <emma:one-of disjunction-type="recognition" id="oneOf0">
              <emma:interpretation id="interp0" emma:lang="fa-IR" emma:confidence="0">
                <emma:literal>•</emma:literal>
              </emma:interpretation>
            </emma:one-of>
          </emma:emma>
        </inkml:annotationXML>
        <inkml:trace contextRef="#ctx1" brushRef="#br0">-16729 11023 1584 0,'36'84'340'16,"-36"-44"14"-16,43 44-111 0,-43 0-55 15,0-44-70 1,0 44-31-16,0 0 22 0,-43 0-9 0,7 0-17 16,-49-44-25-16,42 0 21 15,-42 4-2-15,49-4 4 0,-49-40 2 16,43 0-35-16,-1 0 1 16,43-84-33-16,-43 44-1 15,43-44-7-15,0-40-17 0,0 40-13 16,43-40-97-16,0 40-69 15,-43 44-76-15,42-44-193 0,1 40-275 16,-1 44-111-16</inkml:trace>
      </inkml:traceGroup>
      <inkml:traceGroup>
        <inkml:annotationXML>
          <emma:emma xmlns:emma="http://www.w3.org/2003/04/emma" version="1.0">
            <emma:interpretation id="{99BE5402-EA4D-4930-AD75-FE6CC344F15C}" emma:medium="tactile" emma:mode="ink">
              <msink:context xmlns:msink="http://schemas.microsoft.com/ink/2010/main" type="line" rotatedBoundingBox="5168,12134 22775,10959 22936,13366 5328,14541">
                <msink:destinationLink direction="with" ref="{D962B22C-9270-4F10-9752-2225610A08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B4E551-7CC1-4BEF-BBBD-872A33FB63FE}" emma:medium="tactile" emma:mode="ink">
                <msink:context xmlns:msink="http://schemas.microsoft.com/ink/2010/main" type="inkWord" rotatedBoundingBox="5168,12134 6287,12059 6411,13918 5292,13992"/>
              </emma:interpretation>
            </emma:emma>
          </inkml:annotationXML>
          <inkml:trace contextRef="#ctx1" brushRef="#br0" timeOffset="-315.52">-16025 10440 2607 0,'0'0'59'0,"43"0"1"15,-43 0 29-15,0 0-6 0,0 0-58 16,0 0-16-16,0 0-151 16,0 0-190-16,0 0-327 0,0 0-124 15</inkml:trace>
          <inkml:trace contextRef="#ctx1" brushRef="#br0" timeOffset="-518.64">-15733 11063 1158 0,'0'0'75'0,"0"0"40"0,0 0 20 16,-86 44-22-1,44 40 7-15,6-44 10 0,-49 44 14 16,42-44 33-16,1 44 6 16,-1-40-52-16,0 36-41 0,43 4-19 15,-35-40-23-15,35-4-7 16,35 0 0-16,-35 4-7 0,0-44 2 16,43 0-27-16,0 40-1 15,-1-40 6-15,1-40-14 16,0 40 4-16,-43 0 6 0,42-44-15 0,-42 4 10 15,36 0 15-15,-72-4-10 16,36 4-10-16,0 40 16 16,0 0-4-16,-42 0-9 0,-44 0 19 15,44 40 51-15,-44 44 34 16,8-44-11 0,35 44-6-16,-42 0-28 0,7 0-44 0,-7-44 8 0,42 44-17 31,0-40-9-31,-42 40-88 0,49-44-154 15,36-1-264-15,-42-39-339 16</inkml:trace>
        </inkml:traceGroup>
        <inkml:traceGroup>
          <inkml:annotationXML>
            <emma:emma xmlns:emma="http://www.w3.org/2003/04/emma" version="1.0">
              <emma:interpretation id="{428EB7D5-A5D9-4313-91BE-4408D4733F4B}" emma:medium="tactile" emma:mode="ink">
                <msink:context xmlns:msink="http://schemas.microsoft.com/ink/2010/main" type="inkWord" rotatedBoundingBox="7549,12328 9114,12224 9232,13989 7667,14093"/>
              </emma:interpretation>
            </emma:emma>
          </inkml:annotationXML>
          <inkml:trace contextRef="#ctx1" brushRef="#br0" timeOffset="-1559.7">-13899 11691 2429 0,'0'40'67'16,"-43"44"72"-16,43 0 53 16,-42-44-24-16,42 44-83 15,-43 0-35-15,43-44-18 0,-43 44-20 16,43 0-68-16,0-45-137 16,0 5-191-16,0-44-280 0,-42 40-120 15</inkml:trace>
          <inkml:trace contextRef="#ctx1" brushRef="#br0" timeOffset="-1762.82">-13856 10648 2093 0,'0'44'44'0,"0"-4"73"16,0 0 102-16,0 4-33 0,-43 39-66 15,43-43-56-15,-43 4-38 16,-42 36-13-16,42-36 4 16,-35-4-13-16,36 4 6 0,-1-44-10 15,-42 0 16-15,42 0-19 16,7 0 19-16,36 0-24 0,-42-44 18 15,-1 4 19-15,43 40 10 16,0 0-28-16,0 0 12 0,0 0-26 16,0 0 3-16,0 0 140 15,0 0 7-15,0 40-37 0,43 44-56 16,-43-40-28-16,0 36-4 16,42 4-6-16,-42 0-1 0,0 0-9 15,36 0-3-15,-36-4-15 16,0 4-117-16,0 0-113 15,0-40-207-15,0-4-301 0,0 0-111 16</inkml:trace>
          <inkml:trace contextRef="#ctx1" brushRef="#br0" timeOffset="-1214.62">-13401 11231 2407 0,'42'-40'32'16,"44"40"88"-16,-44-44 57 0,1 88-41 15,35-44-29-15,-35 40-29 16,42 4-13-16,-42-4-22 0,0 0 10 16,-43 44-7-16,0-40-33 15,-43 36 10-15,0 4-17 0,-42 0-6 16,42-44 8-16,-78 44-2 0,79-40-13 16,-44-44 13-16,1 40 4 15,42-40-14-15,8-40 11 16,-8-4 6-16,1 4-13 0,-1-44-4 15,43 0 13-15,0 0-9 16,43 4-14-16,-43-4-4 0,42 0-57 16,1 0-87-16,35 44-172 15,-35-4-365-15,-43 44-321 16</inkml:trace>
        </inkml:traceGroup>
        <inkml:traceGroup>
          <inkml:annotationXML>
            <emma:emma xmlns:emma="http://www.w3.org/2003/04/emma" version="1.0">
              <emma:interpretation id="{11F1B419-0CE8-41D3-B2B8-1A4A38351C53}" emma:medium="tactile" emma:mode="ink">
                <msink:context xmlns:msink="http://schemas.microsoft.com/ink/2010/main" type="inkWord" rotatedBoundingBox="11167,12491 11816,12448 11856,13051 11207,13094"/>
              </emma:interpretation>
            </emma:emma>
          </inkml:annotationXML>
          <inkml:trace contextRef="#ctx1" brushRef="#br0" timeOffset="-2300.35">-10316 10816 966 0,'0'0'380'0,"-42"39"-11"0,-1 5-33 15,-42 40-66-15,42-44-113 16,-35 44-56-16,35-44-63 0,1 44-22 16,-1 0 9-16,0-44-124 15,1 4-391-15,6-4-411 0</inkml:trace>
          <inkml:trace contextRef="#ctx1" brushRef="#br0" timeOffset="-2440.97">-10316 11023 636 0,'0'0'-16'0,"0"0"23"15,0 0 20-15,0 0-27 0,0 0 10 32,0 0-23-32,0 0 13 0,0 0-12 15,0 0 27-15,0 0-25 16,0 0 28-16,36-40-23 0,-36 40 30 15,0 0-12-15,43-44 20 16,-43 44 4-16,0 0 17 0,0 0 1 16,0 0-2-16,0 0 19 15,0 0-1-15,0 0 65 16,0 0-23-16,0 0-1 0,0 0-6 16,0 0 132-16,0 0 44 15,0 84-94-15,-43-44-65 16,43 4-7-16,-36-4-11 0,-6 4-28 15,-1-4-46-15,1 44-4 16,-1-84-6-16,0 40-18 16,43 4 0-16,0-44-3 0,0 0 6 15,-42 40-1-15,42-40-47 16,0 0-82-16,0 0-190 0,0 0-105 16,0-40-42-16,42-4 47 15,1-36 47-15</inkml:trace>
        </inkml:traceGroup>
        <inkml:traceGroup>
          <inkml:annotationXML>
            <emma:emma xmlns:emma="http://www.w3.org/2003/04/emma" version="1.0">
              <emma:interpretation id="{BE661766-409F-445A-9E84-6679699FCD3C}" emma:medium="tactile" emma:mode="ink">
                <msink:context xmlns:msink="http://schemas.microsoft.com/ink/2010/main" type="inkWord" rotatedBoundingBox="15879,11926 19908,11658 20035,13560 16006,13829"/>
              </emma:interpretation>
            </emma:emma>
          </inkml:annotationXML>
          <inkml:trace contextRef="#ctx1" brushRef="#br0" timeOffset="-7549.27">-4905 10440 1655 0,'0'0'7'0,"0"0"172"15,0 0 21-15,0 0-46 0,0 0-94 16,0 0-11-16,-43 44 132 16,1-4 15-16,-44 44-23 0,51 0-39 15,-50-4-32-15,-43 47-40 16,42-43-26-16,8 40-25 16,-50 0-4-16,50-40-12 0,-50 40-65 15,43-40-262-15,6 0-405 16,-6-44-253-16</inkml:trace>
          <inkml:trace contextRef="#ctx1" brushRef="#br0" timeOffset="-7856.47">-5737 10816 1322 0,'0'0'286'0,"0"0"-7"16,0 0-51-16,0 0-42 15,0 0-61-15,0 0-62 0,0 0-18 16,-42 0-20-16,-1 0-22 15,-42 0 13-15,42 0-11 0,7 0 0 16,-6-44 0-16,-1 44 1 16,43 0-6-16,-43-40 4 15,1 0-12-15,42-4-6 16,0 4 29-16,0 40-20 0,0-44-8 16,0 44 3-16,0 0 10 15,0 0 0-15,0 0-17 0,0 0 23 16,0 0-6-16,0 0 0 15,0 0 9-15,0 0-21 16,0 0 14-16,0 0 11 0,0 0-29 16,0 0 23-16,0 0 0 15,0 0-11-15,0 0 9 0,0 0 12 16,0 0-17-16,0 0-3 16,0 0 19-16,0 0 6 15,0 0-12-15,0 0 4 16,0 0 13-16,0 0-27 15,0 0 10-15,0 0-5 0,0 0-13 16,0 0 2-16,0 0 13 16,0 0-18-16,0 0 11 0,0 0 13 15,0 0-21-15,0 0-5 16,0 0 27-16,0 0-10 0,0 0-12 16,0 0 8-16,0 0 6 15,0 0-11-15,42 0 15 0,-42 0-10 16,0 0 0-16,86 0-10 15,-86 0 23-15,0 0-13 0,0 0-9 16,0 0 14 0,0 0-1-16,42 0-8 0,-42 0 8 15,0 0 6-15,0 0-10 16,0 0-9-16,0 0 16 0,0 0-7 16,0 0-11-16,0 0 13 15,0 0-2-15,0 0-10 0,36 44 17 16,-36-44-3-1,43 40 0-15,-1-40 48 0,1 84 42 16,42-44-4-16,-42 43-33 16,-8-39-3-16,8 40-17 0,42-44-12 15,-42 44 15-15,35-44-15 16,-35 4-16-16,0 40 21 0,-1-44 1 16,1-40-19-16,0 40-6 15,-43-40 11-15,0 0-23 16,42 44-4-16,-42-44 24 0,0 0-10 15,0 0-11-15,0 0 7 0,43 0 4 16,-43 0-79-16,0 0-136 16,0 0-200-16,0 0-388 0</inkml:trace>
          <inkml:trace contextRef="#ctx1" brushRef="#br0" timeOffset="-6552.8">-4158 10232 563 0,'0'0'-3'0,"0"0"52"0,0 0-16 16,0 0-17-1,0 0 16-15,0 0 56 0,-36 44 50 16,36 36 35-16,0-36 10 16,36 40-39-16,6-4-15 0,1 4-19 15,0-40 15-15,42 36-13 16,-42-36-30-1,-8-5-39-15,8 5 5 16,42-4-27-16,-85-40-14 16,0 0 16-16,43 0 90 0,-43 0 44 15,0 0 53-15,0 0-86 16,0 0-53-16,0 0 14 0,0 0-13 16,0 0-41-16,0 0-4 15,0 0-11-15,0 44-7 16,-86-4-3-16,1 44 16 15,7 0 49-15,-7 40 0 0,-43-40-17 16,49 40-14-16,-49 0-22 16,50-40-9-16,-7 40-9 15,0-40 5-15,-1-40 2 0,44-4-1 16,6 44-13-16,36-84-87 16,-43 0-137-16,43 0-206 0,0 0-370 15,43 0-62-15</inkml:trace>
          <inkml:trace contextRef="#ctx1" brushRef="#br0" timeOffset="-5713.38">-3490 10564 553 0,'0'0'98'16,"0"0"65"-16,0 0-23 0,0 0 20 15,0 0-85-15,0 0 22 0,85 0-48 16,-49-40 64-16,7 0-23 15,-43 40 32-15,85-44-51 16,-42 4-45-16,-1-4 35 0,-42 44 70 16,43-80 22-16,-43 80-47 15,0 0-30-15,0 0-31 0,0 0 22 16,0 0 90-16,0 80-54 16,-43 48-32-16,43-4 0 0,-42 0-14 15,-1-40 3 1,0 39-27-16,1-39-14 0,42 0-2 15,0 40-6 1,0-80-16-16,0 36 16 0,0-36-14 0,0-4 12 16,0-40-31-16,0 0-95 0,0 44-125 15,0-44-359-15,0 0-197 16</inkml:trace>
          <inkml:trace contextRef="#ctx1" brushRef="#br0" timeOffset="-4974.63">-2409 10356 1096 0,'42'-40'58'0,"-42"40"12"16,43-84 32-16,0 44-21 16,-1-44-36-16,-42 84-26 0,43-44 33 15,-43 44 16-15,43-40-31 16,-43 40 9-16,0 0-1 0,0 0-16 16,0 0 23-16,0 0-12 15,0 0 23-15,0 0-1 0,0 0 9 16,0 0-22-16,-43 0-9 15,0 40-26-15,-42 4-11 16,-36-4-10-16,36 4 4 0,0-44 24 16,-1 40-1-16,44-40-15 15,6 44 4-15,36-44 21 0,-43 0 44 16,43 0-17-16,0 0-32 16,0 0-9-16,0 0-16 0,0 0 9 15,0 0-18-15,0 0 1 16,0 0 18-16,-42 40 57 15,42 44 19-15,-43 0-6 16,43-4 3-16,-43 4-6 0,43-40-9 16,-42 36-22-16,42 3-23 15,-43-39 4-15,43-4-17 16,0 44-1-16,0-84-4 0,0 0-13 16,0 40 4-16,0-40 1 0,0 0 3 0,0 0 16 15,0 0 5-15,43-40-15 16,42 0-6-16,0-4 0 15,-6 4-6-15,49-4-5 0,-43 5 14 16,0 39-1-16,-49-44-2 16,49 88-7-16,-42-44 1 0,-43 39 51 15,42 5 53-15,-42-4 8 16,0 4-25-16,-42-4-9 0,42 44-2 16,-43-44 7-1,0 4-8-15,1 40-18 0,6-44-18 16,-49 0-9-16,42 4-13 15,1-44-16 1,-44 40 5-16,44 4-81 0,6-44-171 0,-49 0-187 16,85 0-291-1,-86 40-176 1</inkml:trace>
          <inkml:trace contextRef="#ctx1" brushRef="#br0" timeOffset="-4504.5">-3824 11355 423 0,'0'0'112'0,"0"0"59"15,0 0 53-15,0 0 110 16,0 0 17-16,0 0-46 16,0 0-27-16,0 0 0 0,0 84-68 15,0-40-54-15,-43-4-53 16,8 44-39-16,-51 0-29 15,44-4-28-15,-86 4-74 16,49 0-333-16,-6 40-534 0</inkml:trace>
        </inkml:traceGroup>
        <inkml:traceGroup>
          <inkml:annotationXML>
            <emma:emma xmlns:emma="http://www.w3.org/2003/04/emma" version="1.0">
              <emma:interpretation id="{78FAE1EB-3E65-4C86-BC85-3E7E26D93861}" emma:medium="tactile" emma:mode="ink">
                <msink:context xmlns:msink="http://schemas.microsoft.com/ink/2010/main" type="inkWord" rotatedBoundingBox="20911,11161 22780,11037 22895,12754 21025,12879"/>
              </emma:interpretation>
            </emma:emma>
          </inkml:annotationXML>
          <inkml:trace contextRef="#ctx1" brushRef="#br0" timeOffset="-9360.78">676 9440 1087 0,'0'0'296'15,"43"-40"-8"-15,-43 40-78 0,0 0-134 16,0 0-9-16,0 0 11 16,0 0 23-16,-43 40-43 15,1 4-18-15,-44 36 32 0,1 4-32 16,7-40-14-16,-50 36-8 15,50-36-14-15,-50 40-7 0,42-44 23 16,8-40-6-16,36 40-14 16,-1-40-23-16,43 0 8 15,0 0 30-15,-43-40 2 16,43 0-30-16,0-44-6 0,0 40 27 16,0 4 13-16,0 40 82 15,0-40-7-15,0 40-26 16,0 0-34-16,0 0 1 0,0 0-12 15,0 0 6-15,-42 40-21 16,-1-40-20-16,0 40-29 16,-35 44-260-16,35-40-522 0</inkml:trace>
          <inkml:trace contextRef="#ctx1" brushRef="#br0" timeOffset="-10237.6">634 10024 557 0,'0'0'118'0,"0"0"-23"16,0 0 78-16,0 0 69 0,0 0-8 16,0 40 15-1,0 4 5-15,-43 40-32 0,43-44-62 16,0 84 55-16,0-40-15 16,43 0-70-16,-43 0-48 0,42 40-28 15,-42-40-30-15,43-45 4 16,-43 45-15-16,36-40-5 31,-36-4-63-31,0-40-169 0,42 40-182 16,-42-40-287-16</inkml:trace>
          <inkml:trace contextRef="#ctx1" brushRef="#br0" timeOffset="-9767.01">-113 10316 882 0,'36'40'249'0,"6"-40"43"15,1 44-40-15,0-4-79 16,-1 44-29-16,1-44-23 15,0 4-13-15,-8-4 7 0,-35 4-16 16,0-4-27-16,0-40-42 16,-35 40-30-16,-8 4 12 15,-42-44 0-15,-1 0-17 16,8 0 11-16,-7 0-26 0,42 0 14 16,-42 0-21-1,42-44 27-15,8 4-16 0,35 40-3 16,-43-40 16-16,43 40 3 15,0 0 0-15,0 0 0 0,0 0-29 16,0 0 52-16,0 0-20 16,0 0-3-16,0 40 58 0,43 44 75 0,-86-45 23 15,43 5-53 1,-43-4-49-16,1 44-30 0,-1-44-13 16,-42 4 8-16,7-4-5 15,35 4-10-15,-42-4-20 0,42-40-128 16,0 0-200-1,43 0-250-15,-85 0-104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6:55:21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19EFD6-A243-423F-8E3A-B6F33D842576}" emma:medium="tactile" emma:mode="ink">
          <msink:context xmlns:msink="http://schemas.microsoft.com/ink/2010/main" type="writingRegion" rotatedBoundingBox="23359,16727 913,15361 1800,781 24246,2147"/>
        </emma:interpretation>
      </emma:emma>
    </inkml:annotationXML>
    <inkml:traceGroup>
      <inkml:annotationXML>
        <emma:emma xmlns:emma="http://www.w3.org/2003/04/emma" version="1.0">
          <emma:interpretation id="{C7F7BA4A-261D-4801-953D-76612CB0A269}" emma:medium="tactile" emma:mode="ink">
            <msink:context xmlns:msink="http://schemas.microsoft.com/ink/2010/main" type="paragraph" rotatedBoundingBox="13966,14651 21146,14263 21238,15961 14058,163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BDBA2E0-4C36-4B6B-B82C-CFF4F8CEE433}" emma:medium="tactile" emma:mode="ink">
              <msink:context xmlns:msink="http://schemas.microsoft.com/ink/2010/main" type="inkBullet" rotatedBoundingBox="13993,15144 14036,15141 14037,15158 13994,1516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2468 13160 3588 0,'0'0'264'15,"0"0"76"-15,0 0-79 16,0 0-130-16,0 0-64 0,0 0-47 15,0 0-34-15,-43 0-320 16,43 0-150-16,0 0-159 0,0 0-423 16</inkml:trace>
      </inkml:traceGroup>
      <inkml:traceGroup>
        <inkml:annotationXML>
          <emma:emma xmlns:emma="http://www.w3.org/2003/04/emma" version="1.0">
            <emma:interpretation id="{F242CAE2-34E5-4130-882F-D04D6729E5F2}" emma:medium="tactile" emma:mode="ink">
              <msink:context xmlns:msink="http://schemas.microsoft.com/ink/2010/main" type="line" rotatedBoundingBox="15095,14590 21146,14263 21238,15961 15187,16288"/>
            </emma:interpretation>
          </emma:emma>
        </inkml:annotationXML>
        <inkml:traceGroup>
          <inkml:annotationXML>
            <emma:emma xmlns:emma="http://www.w3.org/2003/04/emma" version="1.0">
              <emma:interpretation id="{9D17DECD-2C97-46F1-8E35-2C6377F3D384}" emma:medium="tactile" emma:mode="ink">
                <msink:context xmlns:msink="http://schemas.microsoft.com/ink/2010/main" type="inkWord" rotatedBoundingBox="14963,15377 16965,14444 17395,15366 15393,16300"/>
              </emma:interpretation>
              <emma:one-of disjunction-type="recognition" id="oneOf1">
                <emma:interpretation id="interp1" emma:lang="en-US" emma:confidence="0.5">
                  <emma:literal>.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@</emma:literal>
                </emma:interpretation>
                <emma:interpretation id="interp5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218.74">3797 14243 2502 0,'43'-44'271'0,"0"44"-57"0,-1 0-83 16,44-40-58-16,-8 40-30 16,7-40-21-16,-42 40-70 0,35-44-264 15,7 4-530-15</inkml:trace>
          <inkml:trace contextRef="#ctx0" brushRef="#br0" timeOffset="-359.36">5383 12784 1591 0,'35'44'252'0,"8"-44"-30"15,0 40-31 1,-1-40-48-16,1 44-21 15,-43-44-13-15,43 40-48 0,-43 0-12 16,0 4-7-16,0-4-16 16,0-40-26-16,-43 44 9 15,0-4 12-15,43-40-17 0,-42 0-13 16,42 0 9-16,-43-40-13 16,43-4-4-16,0 4 0 0,0-4 9 15,0-36 4-15,0 36-6 16,0-40 22-16,0 44 13 15,0 40 9-15,0 0-20 0,0 0-3 16,0 0 4-16,-43 40-15 16,8 4-3-16,-50-4 17 0,42 4-19 15,0 36 2-15,43-36 13 16,-42-4-17-16,42 4-8 0,0-4 21 16,0-40 7-16,42 40-20 0,44 4 7 15,-44-44 14-15,36 0-14 0,-35 0-3 16,-43 0 29-16,43 0-9 15,-43 0-10-15,0 0 6 0,-43 0-7 16,-35 0-15-16,35-44 15 16,-85 44-1-16,43 0-18 0,7-40 17 15,-8 40 26-15,1-40 10 16,42-4-4-16,-35 4 11 16,36-4 33-16,-1 4-23 15,43 0 5-15,0 40-19 0,-43-44-22 16,43 44-21-16,0 0-15 15,0 0 15-15,0 0-8 0,0 0-2 16,0 0 20-16,0 44-4 16,0 36-10-16,-42-36 14 0,42-4 1 15,-43 44-8-15,43-44-9 16,-36 44 18-16,-49-40-6 0,42-4-17 16,-42 0 11-16,50 4 9 15,-8-44-9-15,0 0-7 0,1 0 2 16,42 0-6-16,-43-44 11 15,0 4-18-15,43-44 18 16,0 44 0-16,0-4 4 0,0 4 7 16,0 0 3-16,0-4-3 15,0 44-5-15,0 0-3 0,0 0 8 16,0 0 86-16,-35 44-40 16,35 36-23-16,-43-36-23 0,0 40-7 15,1-4-14-15,-44 47-89 0,44-43-168 16,-36 0-356-16,-8-4-466 15</inkml:trace>
        </inkml:traceGroup>
        <inkml:traceGroup>
          <inkml:annotationXML>
            <emma:emma xmlns:emma="http://www.w3.org/2003/04/emma" version="1.0">
              <emma:interpretation id="{820D272B-73C1-4956-8CA5-BC585D9002EF}" emma:medium="tactile" emma:mode="ink">
                <msink:context xmlns:msink="http://schemas.microsoft.com/ink/2010/main" type="inkWord" rotatedBoundingBox="17097,14460 19081,14752 18869,16190 16885,15899"/>
              </emma:interpretation>
              <emma:one-of disjunction-type="recognition" id="oneOf2">
                <emma:interpretation id="interp6" emma:lang="en-US" emma:confidence="0.5">
                  <emma:literal>T,</emma:literal>
                </emma:interpretation>
                <emma:interpretation id="interp7" emma:lang="en-US" emma:confidence="0">
                  <emma:literal>I,</emma:literal>
                </emma:interpretation>
                <emma:interpretation id="interp8" emma:lang="en-US" emma:confidence="0">
                  <emma:literal>s,</emma:literal>
                </emma:interpretation>
                <emma:interpretation id="interp9" emma:lang="en-US" emma:confidence="0">
                  <emma:literal>"</emma:literal>
                </emma:interpretation>
                <emma:interpretation id="interp10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2171.86">7416 13408 2184 0,'0'0'204'16,"0"0"73"-16,0 0-30 15,-35 84-49-15,-8-1-44 16,-42-39-71-16,0 40-34 0,42-4-28 16,-35 4-31-16,-8 0-117 15,1 0-315-15,7 0-538 0</inkml:trace>
          <inkml:trace contextRef="#ctx0" brushRef="#br0" timeOffset="-1406.29">6549 12952 975 0,'0'0'167'16,"43"-40"31"-16,-43 40-13 15,0 0-66-15,0 0-70 0,0 0 14 16,0 0 19-16,0 0 63 15,0 0-23-15,0 0 15 0,0 0-34 16,0 0-24-16,0 0 29 16,0 0 0-16,0 0-20 0,0 0-23 15,0 0-20-15,0 0-30 16,0 0-3-16,0 0 8 0,0 0-15 16,0 0 0-16,0 0-1 15,0 0 0-15,0 0-4 0,0 0 0 16,0 0-6-16,0 0 6 15,0 0 0-15,0 0 5 16,0 0-2-16,0 0 5 0,0 0 4 16,0 0 21-16,0 0 14 15,0 0-7-15,0 0-18 0,0 0-8 16,0 0-11-16,0 0 1 16,0 0 7-16,0 40 9 15,0 0-12-15,0 4 7 0,0-4 10 16,-43 4 12-16,43-4 6 15,-43 0-12-15,1 4-12 0,42-4-1 16,-43 4-7-16,0-44 0 16,1 40-2-16,42-40-1 15,-36 0-1-15,36 0 2 0,-43 0-16 16,43 0-1-16,0 0 0 16,-42-40-2-16,42-44-4 0,0 40 4 15,0-36 12-15,-43 36-2 16,43 4-6-16,0-4 6 0,0 44 7 15,0 0-2-15,0-40-11 16,0 40 14-16,0 0 81 0,-43 84-15 16,1-44-24-16,6 4-12 15,-49 36 36-15,42 4 8 0,-42 0-28 16,42-44-28 0,1 44-7-16,-37-41-9 0,37 41-18 15,-44-44-150-15,44 4-229 16,-44-44-346-16,8 40-433 0</inkml:trace>
          <inkml:trace contextRef="#ctx0" brushRef="#br0" timeOffset="-1205.85">6257 12576 2456 0,'43'0'235'0,"-43"0"-37"16,0 0-91-16,0 0-39 16,0 0-38-1,0 0-30-15,0 0-19 0,0 0-232 16,0 0-364-16,0 0-281 16</inkml:trace>
        </inkml:traceGroup>
        <inkml:traceGroup>
          <inkml:annotationXML>
            <emma:emma xmlns:emma="http://www.w3.org/2003/04/emma" version="1.0">
              <emma:interpretation id="{93EC7675-CE7B-4647-BAAB-3C98AEFA00DA}" emma:medium="tactile" emma:mode="ink">
                <msink:context xmlns:msink="http://schemas.microsoft.com/ink/2010/main" type="inkWord" rotatedBoundingBox="19592,14347 21146,14263 21233,15875 19679,15959"/>
              </emma:interpretation>
              <emma:one-of disjunction-type="recognition" id="oneOf3">
                <emma:interpretation id="interp11" emma:lang="en-US" emma:confidence="0.5">
                  <emma:literal>15</emma:literal>
                </emma:interpretation>
                <emma:interpretation id="interp12" emma:lang="en-US" emma:confidence="0">
                  <emma:literal>'5</emma:literal>
                </emma:interpretation>
                <emma:interpretation id="interp13" emma:lang="en-US" emma:confidence="0">
                  <emma:literal>15;</emma:literal>
                </emma:interpretation>
                <emma:interpretation id="interp14" emma:lang="en-US" emma:confidence="0">
                  <emma:literal>15b</emma:literal>
                </emma:interpretation>
                <emma:interpretation id="interp15" emma:lang="en-US" emma:confidence="0">
                  <emma:literal>15÷5</emma:literal>
                </emma:interpretation>
              </emma:one-of>
            </emma:emma>
          </inkml:annotationXML>
          <inkml:trace contextRef="#ctx0" brushRef="#br0" timeOffset="-2406.22">8419 12328 2144 0,'0'0'41'0,"0"0"251"16,-43 40-8-16,43 44-69 16,-35 40-101-16,35-40-68 0,-43 84-19 15,0-44-15-15,1 0-12 16,42 0-185-16,-86 4-252 15,44 36-404-15</inkml:trace>
          <inkml:trace contextRef="#ctx0" brushRef="#br0" timeOffset="-2820.42">9130 13244 965 0,'0'0'-4'0,"35"40"116"0,-35-40-4 15,0 0-54-15,-35 0-15 16,-8 44-10-1,-42-44-11-15,42 0-26 0,1 0 29 16,42 0-13-16,0 0 51 0,-36 0-23 16,36 0-40-16,0-44 14 15,0 4 0-15,36-4-28 16,49 44 23-16,-42-40-31 0,42 40 45 16,-50-40-11-16,8 40-3 15,0 40 197-15,-43-40 95 0,0 40-29 16,0 4-85-1,-43 40-31-15,-35-4-36 16,-7-36-5-16,-43 39-38 16,49 1-40-16,-49 0-15 15,50-44 1-15,-50 44-11 0,43-44-16 16,7 4-1-16,35-4-247 16,-42-40-495-16</inkml:trace>
          <inkml:trace contextRef="#ctx0" brushRef="#br0" timeOffset="-2624.95">8959 12576 2336 0,'43'0'169'15,"0"-40"-41"-15,42 40-46 16,-7-44-30-16,7 44-22 0,1-40-22 15,-8 40-42-15,7 0-355 16,-42-44-388-16</inkml:trace>
        </inkml:traceGroup>
      </inkml:traceGroup>
    </inkml:traceGroup>
    <inkml:traceGroup>
      <inkml:annotationXML>
        <emma:emma xmlns:emma="http://www.w3.org/2003/04/emma" version="1.0">
          <emma:interpretation id="{627CC8A4-F54B-4F18-B991-6845DC1D843D}" emma:medium="tactile" emma:mode="ink">
            <msink:context xmlns:msink="http://schemas.microsoft.com/ink/2010/main" type="paragraph" rotatedBoundingBox="21022,14156 1053,13579 1145,10416 21113,109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6D3E4F-1AA2-49B1-B175-56F975189FE2}" emma:medium="tactile" emma:mode="ink">
              <msink:context xmlns:msink="http://schemas.microsoft.com/ink/2010/main" type="line" rotatedBoundingBox="21022,14156 1053,13579 1145,10416 21113,10993"/>
            </emma:interpretation>
          </emma:emma>
        </inkml:annotationXML>
        <inkml:traceGroup>
          <inkml:annotationXML>
            <emma:emma xmlns:emma="http://www.w3.org/2003/04/emma" version="1.0">
              <emma:interpretation id="{EF286B8A-F099-47CA-9BD0-964F74FFF0EB}" emma:medium="tactile" emma:mode="ink">
                <msink:context xmlns:msink="http://schemas.microsoft.com/ink/2010/main" type="inkWord" rotatedBoundingBox="14608,11278 21038,11051 21133,13742 14703,13969"/>
              </emma:interpretation>
              <emma:one-of disjunction-type="recognition" id="oneOf4">
                <emma:interpretation id="interp16" emma:lang="en-US" emma:confidence="0.5">
                  <emma:literal>vinos.</emma:literal>
                </emma:interpretation>
                <emma:interpretation id="interp17" emma:lang="en-US" emma:confidence="0">
                  <emma:literal>rinds.</emma:literal>
                </emma:interpretation>
                <emma:interpretation id="interp18" emma:lang="en-US" emma:confidence="0">
                  <emma:literal>rinds,</emma:literal>
                </emma:interpretation>
                <emma:interpretation id="interp19" emma:lang="en-US" emma:confidence="0">
                  <emma:literal>rind.</emma:literal>
                </emma:interpretation>
                <emma:interpretation id="interp20" emma:lang="en-US" emma:confidence="0">
                  <emma:literal>rings.</emma:literal>
                </emma:interpretation>
              </emma:one-of>
            </emma:emma>
          </inkml:annotationXML>
          <inkml:trace contextRef="#ctx0" brushRef="#br0" timeOffset="-12649.07">9379 9578 1605 0,'0'0'350'0,"0"0"74"0,0 0-62 16,42 40-44-16,-6 44-85 15,-36 0 7-15,43 44-55 16,-43-48-52-16,0 48 9 0,0-4-21 16,0-40-15-16,0 40-21 15,0-41-41-15,-43 1-25 16,-35-4-25-16,35 4-171 0,-42-40-240 15,-36-4-246-15,-7 4-537 16</inkml:trace>
          <inkml:trace contextRef="#ctx0" brushRef="#br0" timeOffset="-12242.85">8341 9370 1957 0,'0'0'148'16,"0"0"264"-16,0 0-49 0,0 0-58 15,35 40-39 1,8 44-88-16,0 0-36 0,-43 40-55 16,42 4-39-16,1-4-21 15,-43 0-4-15,43 0-23 0,-1 4-121 16,-42-4-206-16,0-41-167 15,0 1-515-15</inkml:trace>
          <inkml:trace contextRef="#ctx0" brushRef="#br0" timeOffset="-12180.35">7836 10410 2635 0,'0'0'367'0,"0"44"22"0,0-5-71 16,-43 45-61-16,43-40-105 15,-42 36-82-15,6 4-16 0,-7 0-43 16,-42 0-26-16,0 0-180 16,42 0-171-16,-35-4-201 0,-7-36-461 15</inkml:trace>
          <inkml:trace contextRef="#ctx0" brushRef="#br0" timeOffset="-11774.13">7338 10038 2348 0,'0'40'247'0,"0"84"17"15,-42-40-46-15,42 0-85 0,-43 0-37 16,43-1-51-16,-43 1-18 16,1-44 9-16,-1 44-32 15,7-44 4-15,-6 4 7 0,-1-4-15 16,-42 4-6-16,42-44 8 16,-35 40-7-16,35-80-25 0,-42 40-13 15,7-44-8-15,35 4 12 16,0-44 17-16,1 40 22 15,42-36-3-15,-43 36-1 0,43 4 4 16,0 40 10-16,-43 0-4 16,43 0-3-16,0 0 77 0,0 0 65 15,-42 40-32-15,6 4 2 16,-7-4 20-16,1 0 35 0,-1 4-58 16,-42 40-60-16,49-44-27 15,-49 4-4-15,0-4-36 16,42 0-174-16,-42 4-168 15,49-4-251-15,-7-40-591 0</inkml:trace>
          <inkml:trace contextRef="#ctx0" brushRef="#br0" timeOffset="-11444.82">5923 11829 2487 0,'0'0'349'16,"86"40"-75"-16,-44-40-92 0,36-40-87 15,50 40-49-15,-49-44-23 16,49 4-27-16,-43 40-202 0,36-44-316 16,-36 4-571-16</inkml:trace>
          <inkml:trace contextRef="#ctx0" brushRef="#br0" timeOffset="-10944.85">4835 10621 2487 0,'0'0'115'0,"0"40"54"16,0 0-30-16,43-40-50 0,0 44-23 16,-1-4-34-16,1-40-10 15,0 44-10-15,-8-44-6 0,8 40-9 16,0-40 7-16,-43 0 5 16,42-40-6-16,-42 40-20 15,43-44 11-15,0 4-10 0,-43-44 12 16,0 0-1-16,0 44 5 15,0-43 24-15,0 39 12 0,0 44-14 16,-86 0-3-16,1 0 47 16,7 83 63-16,-50 1 9 0,42 0-7 15,-34 0 3 1,34 40 12-16,-35-40 2 0,36 0-7 16,-43 40 57-16,50-40 6 15,-7 0 1-15,-1-44 12 0,51 0 31 16,35-40 30-16,-86 44 13 15,86-44-149-15,-42-44-101 0,42 4-19 16,-43-44-30-16,43 0-73 16,43-40-54-16,-1 0-1 0,1-44 36 15,0 44-96-15,-8 0-203 16,8-3-141-16,0 47-71 16,-1 36-251-16,1 4-482 0</inkml:trace>
          <inkml:trace contextRef="#ctx0" brushRef="#br0" timeOffset="-10350.1">3044 9410 2674 0,'42'-40'270'0,"44"40"-83"0,42 0-68 15,-50-40-46-15,50 40-43 16,43-44-13-16,-51 44-43 16,-34 0-235-16,42-40-473 15,-93 40-374-15</inkml:trace>
        </inkml:traceGroup>
        <inkml:traceGroup>
          <inkml:annotationXML>
            <emma:emma xmlns:emma="http://www.w3.org/2003/04/emma" version="1.0">
              <emma:interpretation id="{BB1E8CEC-AEC5-44DF-B7BB-D0A867CB9129}" emma:medium="tactile" emma:mode="ink">
                <msink:context xmlns:msink="http://schemas.microsoft.com/ink/2010/main" type="inkWord" rotatedBoundingBox="12988,11091 14742,12304 13786,13685 12033,12472"/>
              </emma:interpretation>
              <emma:one-of disjunction-type="recognition" id="oneOf5">
                <emma:interpretation id="interp21" emma:lang="en-US" emma:confidence="0.5">
                  <emma:literal>Y</emma:literal>
                </emma:interpretation>
                <emma:interpretation id="interp22" emma:lang="en-US" emma:confidence="0">
                  <emma:literal>y</emma:literal>
                </emma:interpretation>
                <emma:interpretation id="interp23" emma:lang="en-US" emma:confidence="0">
                  <emma:literal>T</emma:literal>
                </emma:interpretation>
                <emma:interpretation id="interp24" emma:lang="en-US" emma:confidence="0">
                  <emma:literal>0</emma:literal>
                </emma:interpretation>
                <emma:interpretation id="interp25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10568.83">3086 10246 2308 0,'0'40'199'16,"0"44"47"-16,0-44-1 0,-42 4-46 15,42-5-76-15,-78 45-73 16,-8-40-19-16,1 36-22 0,-36-36-14 16,-7-4 9-16,50 4-17 15,-50-4-9-15,43-40-24 16,6 0-29-16,37 0-14 16,-1-40 20-16,0-4 28 0,86 4 10 15,-43-4 26-15,43 4 1 16,-1 0-2-16,1 40-7 0,35 0 17 15,-35 0-4-15,0 0 12 16,-43 0 78-16,42 40 45 0,-42 0 39 16,-42 44 8-16,-1-40-46 15,0 40-63-15,-35-4-45 0,-7 4-11 16,-43-40-4-16,50-4-70 16,-50 44-182-16,42-84-201 15,8 40-426-15</inkml:trace>
          <inkml:trace contextRef="#ctx0" brushRef="#br0" timeOffset="-10131.36">1345 9202 2875 0,'0'0'235'0,"0"0"31"0,35 84-43 15,8 0 14-15,-43 40-17 16,42 0-97-16,-42 44-67 0,0 0-19 15,-42 0-105-15,42 40-259 16,-43-45-201-16,-35-35-386 16,35 36-217-16</inkml:trace>
        </inkml:traceGroup>
        <inkml:traceGroup>
          <inkml:annotationXML>
            <emma:emma xmlns:emma="http://www.w3.org/2003/04/emma" version="1.0">
              <emma:interpretation id="{96308C3A-8C95-456C-BAD0-D8D1DD2BEC95}" emma:medium="tactile" emma:mode="ink">
                <msink:context xmlns:msink="http://schemas.microsoft.com/ink/2010/main" type="inkWord" rotatedBoundingBox="10128,13375 11677,11263 12824,12104 11276,14216"/>
              </emma:interpretation>
              <emma:one-of disjunction-type="recognition" id="oneOf6">
                <emma:interpretation id="interp26" emma:lang="en-US" emma:confidence="0.5">
                  <emma:literal>in</emma:literal>
                </emma:interpretation>
                <emma:interpretation id="interp27" emma:lang="en-US" emma:confidence="0">
                  <emma:literal>n</emma:literal>
                </emma:interpretation>
                <emma:interpretation id="interp28" emma:lang="en-US" emma:confidence="0">
                  <emma:literal>in,</emma:literal>
                </emma:interpretation>
                <emma:interpretation id="interp29" emma:lang="en-US" emma:confidence="0">
                  <emma:literal>in.</emma:literal>
                </emma:interpretation>
                <emma:interpretation id="interp30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-9582.24">754 10038 2699 0,'0'0'51'15,"0"40"34"-15,-35 4 17 0,35-4-41 16,-43 0-9-16,43 4-23 16,-42 40-17-16,-1-44-10 0,0 44-14 15,1-45-4-15,-1 5-95 16,-35-4-91-16,35-40-43 0,0 0-68 15,43 0-12 1,-42-40 40-16,-1-43 45 0,43 39 156 16,0-36 24-16,0 36 160 15,0 4-8-15,0 40-42 0,0 0 34 16,0 0 266-16,0 0 0 16,-36 40-106-16,36 4-66 0,-42 36-61 15,42 3-6-15,0-39-37 16,-43 40-25-16,1-4-27 0,42-36-18 15,-43-4 10-15,0 4 0 16,43-4-8-16,0-40-12 0,0 0 0 16,-42 0-62-16,6 0-56 15,-7-40-40-15,43-4 0 16,-42-40 16-16,42-40 74 0,0 1 58 16,0 39 87-16,0 0 62 0,0 0-18 15,0 44-12-15,0 40-22 16,0 0 153-16,0 0 25 0,-43 84-30 15,0 0-51-15,1 40-6 16,6-1-8-16,-7-39-70 16,-42 40-56-16,0-40-12 0,0 40-14 15,6-40-110-15,-6-40-212 16,42 36-174-16,-42-36-368 0,7-44-335 16</inkml:trace>
          <inkml:trace contextRef="#ctx0" brushRef="#br0" timeOffset="-9394.75">93 9286 3012 0,'0'0'339'0,"0"0"-47"15,0 0-152-15,0 0-82 0,0 0-70 16,0 0-211-16,0 0-113 15,43 0-99-15,-43 0-454 0</inkml:trace>
          <inkml:trace contextRef="#ctx0" brushRef="#br0" timeOffset="-9222.89">-824 11829 2809 0,'85'0'262'0,"-6"0"-63"0,6-44-93 16,43 4-41-16,-7-4-26 15,49 4-50-15,-6 0-259 0,6-4-529 16</inkml:trace>
        </inkml:traceGroup>
        <inkml:traceGroup>
          <inkml:annotationXML>
            <emma:emma xmlns:emma="http://www.w3.org/2003/04/emma" version="1.0">
              <emma:interpretation id="{0419BD8A-4072-4667-8C2B-C31E4F4E4F5E}" emma:medium="tactile" emma:mode="ink">
                <msink:context xmlns:msink="http://schemas.microsoft.com/ink/2010/main" type="inkWord" rotatedBoundingBox="9675,13418 4864,13279 4944,10526 9755,10665"/>
              </emma:interpretation>
              <emma:one-of disjunction-type="recognition" id="oneOf7">
                <emma:interpretation id="interp31" emma:lang="en-US" emma:confidence="0.5">
                  <emma:literal>IF</emma:literal>
                </emma:interpretation>
                <emma:interpretation id="interp32" emma:lang="en-US" emma:confidence="0">
                  <emma:literal>IT,</emma:literal>
                </emma:interpretation>
                <emma:interpretation id="interp33" emma:lang="en-US" emma:confidence="0">
                  <emma:literal>IT.</emma:literal>
                </emma:interpretation>
                <emma:interpretation id="interp34" emma:lang="en-US" emma:confidence="0">
                  <emma:literal>IF.</emma:literal>
                </emma:interpretation>
                <emma:interpretation id="interp35" emma:lang="en-US" emma:confidence="0">
                  <emma:literal>IF,</emma:literal>
                </emma:interpretation>
              </emma:one-of>
            </emma:emma>
          </inkml:annotationXML>
          <inkml:trace contextRef="#ctx0" brushRef="#br0" timeOffset="-8066.72">-1827 9122 2016 0,'-35'-44'195'16,"-50"4"0"-16,-1-4 25 15,-35 44-53-15,-7-40-66 0,8 40-44 16,-51 0-32-16,50 40-12 16,-7-40-1-16,0 44-7 15,50-4-5-15,-7 44-9 0,-1-44-7 16,1 44-72-16,42 0-195 16,8 40-239-16,35-40-218 0</inkml:trace>
          <inkml:trace contextRef="#ctx0" brushRef="#br0" timeOffset="-8332.32">-2445 9830 1241 0,'0'0'332'16,"0"-44"27"-16,0 44-27 15,0 0-76-15,0 0-68 0,0 0-68 16,0 0 132-16,0 44-39 15,0 40-92-15,-43-4-50 0,43 4-35 16,0 40-19-16,0 4-5 16,0-48-15-16,0 3 10 0,0 1-27 15,0 0-170-15,0 0-184 16,0-44-418-16,0 4-266 0</inkml:trace>
          <inkml:trace contextRef="#ctx0" brushRef="#br0" timeOffset="-7316.76">-3533 10122 832 0,'0'0'144'15,"0"0"26"-15,0 0-40 16,0 0-39-16,0 0-27 0,0 0-43 16,0 0 70-16,0 0 23 15,0 0 0-15,0 0 27 0,0-44 14 16,0 44-6-16,0 0-55 16,0 0 22-16,0 0-44 0,0 0-22 15,0 0-33-15,0 0-8 16,0 0 7-16,0 0-16 15,0 0-3-15,0 0 18 0,0 0-11 16,0 0-15-16,0 0 26 16,0 0-12-16,0 0 5 0,0 0 75 15,0 0 16-15,-43-40-57 16,43 40-21-16,0 0 0 0,0-44-21 16,0 44 35-16,-42-40 58 15,42 40 34-15,0 0-16 0,0 0-34 16,0 0-38-16,0 0-25 15,0 0-3-15,0 0-11 16,0 0 0-16,0 0 5 0,0 40-2 16,42 4-6-16,1-4-2 15,-43 44-2-15,85-44 16 0,-85 44-9 16,43 0-7-16,0-44 12 16,-43 4-2-16,35 39 7 0,-35-43 12 15,-35 4-8-15,35-4 7 16,-86 0-15-16,1 4 2 0,-36-4-12 15,36 4 4-15,-43-4 0 0,7-40-9 16,-7 0 9-16,50 0-13 16,-7-40-4-16,-1 40-19 0,44-44 16 15,6 4 3-15,-7-4-21 16,43 4 15-16,43 0 3 16,-7-4-2-16,6 44 22 0,1-40-11 15,0 40 11-15,-1 0 0 16,36 0-8-16,-35 40 8 0,-43 4-4 15,43-44 16-15,-43 80-1 16,-43-36 15-16,0 40 8 0,8-44-19 16,-50 44 6-16,-1 0-21 0,-35 0 8 15,36-4-8-15,-43-36 0 16,7-4-104-16,36 4-171 0,0-44-259 16,6 0-312-16</inkml:trace>
          <inkml:trace contextRef="#ctx0" brushRef="#br0" timeOffset="-6730.32">-3533 8619 838 0,'0'0'183'0,"43"0"286"0,-43 44-27 0,0 40-81 0,-43-44-39 16,43 4-58-16,-43 40-68 15,-35 39-51-15,36-39-34 0,-44-4-45 16,1 48-42-1,49-48 1-15,-49 4-13 0,0 40-2 16,42-40-38-16,-35 0-217 16,35 44-349-16,1-48-472 0</inkml:trace>
        </inkml:traceGroup>
        <inkml:traceGroup>
          <inkml:annotationXML>
            <emma:emma xmlns:emma="http://www.w3.org/2003/04/emma" version="1.0">
              <emma:interpretation id="{2921DE06-ABD8-42CC-B3E2-BA7C27736901}" emma:medium="tactile" emma:mode="ink">
                <msink:context xmlns:msink="http://schemas.microsoft.com/ink/2010/main" type="inkWord" rotatedBoundingBox="1086,10865 6461,10876 6455,13627 1080,13616"/>
              </emma:interpretation>
              <emma:one-of disjunction-type="recognition" id="oneOf8">
                <emma:interpretation id="interp36" emma:lang="en-US" emma:confidence="0.5">
                  <emma:literal>$rris</emma:literal>
                </emma:interpretation>
                <emma:interpretation id="interp37" emma:lang="en-US" emma:confidence="0">
                  <emma:literal>$iris</emma:literal>
                </emma:interpretation>
                <emma:interpretation id="interp38" emma:lang="en-US" emma:confidence="0">
                  <emma:literal>$ris</emma:literal>
                </emma:interpretation>
                <emma:interpretation id="interp39" emma:lang="en-US" emma:confidence="0">
                  <emma:literal>Teri☹</emma:literal>
                </emma:interpretation>
                <emma:interpretation id="interp40" emma:lang="en-US" emma:confidence="0">
                  <emma:literal>aril☹</emma:literal>
                </emma:interpretation>
              </emma:one-of>
            </emma:emma>
          </inkml:annotationXML>
          <inkml:trace contextRef="#ctx0" brushRef="#br0" timeOffset="-5464.8">-7031 10162 2226 0,'0'0'122'16,"0"0"62"-16,0 0 0 16,0 0-19-16,0 0-61 0,0 0-39 15,0 0-24-15,-36 40-17 16,-6-40 51-16,-44 44 39 0,86-4 13 15,0-40 24-15,-85 0 38 16,85 0 6-16,0 0-4 16,-42 44 32-16,42-44 29 0,0 0 6 15,0 0 48-15,0 0 52 16,0 0-12-16,0 0-182 0,0-84-79 16,0 0-39-16,0 0-11 15,0 0-18-15,0-40-4 0,0 40-25 16,0 0 16-16,0 0 10 15,0 4-31-15,-43-4-10 0,43 40-53 16,0 44-167-16,0-80-192 16,0 80-197-16,0 0-37 0,-36 0 59 15,36 0-185-15,-85 124-263 16</inkml:trace>
          <inkml:trace contextRef="#ctx0" brushRef="#br0" timeOffset="-5292.93">-7322 10869 2621 0,'0'0'477'15,"0"0"-5"-15,0 0-64 16,0 0-131-16,0 0-137 0,0 0-140 16,0 0-312-16,0 0-139 15,0 0-352-15,0 0-542 0</inkml:trace>
          <inkml:trace contextRef="#ctx0" brushRef="#br0" timeOffset="-5074.19">-7778 10330 2980 0,'0'0'339'0,"0"0"-19"0,0 0 103 15,0 0 28-15,0 40-174 16,-42 0-99-16,-1 4-70 0,1 39-26 16,-1 1-70-1,-35-4-25-15,-8-36-232 0,-42 40-258 16,7 0-61-16,-7-4-72 16,50-36-379-16</inkml:trace>
          <inkml:trace contextRef="#ctx0" brushRef="#br0" timeOffset="-4896.44">-7948 9662 3127 0,'0'0'248'15,"0"0"-25"-15,0 0-105 16,0 0-55-16,0 0-73 0,0 0-220 15,0 0-271-15,0 0-617 16</inkml:trace>
          <inkml:trace contextRef="#ctx0" brushRef="#br0" timeOffset="-4596.67">-8652 10454 2800 0,'-43'-44'206'0,"1"44"-43"0,-1-40-67 15,43 0-38-15,0 40-44 16,0-44-8-16,0 4 0 16,0-4-6-16,85 4-11 0,-42 40 11 0,0 0-3 0,-1 0-7 31,-42 0 18-31,0 40 15 15,43 44 32-15,-43-40 13 0,-43 36-17 16,1 3-26-16,-44 1-21 0,1 0 8 0,7 0-23 16,-8 40-182-16,-42-80-201 15,8 36-350 1,34 4-260-16</inkml:trace>
          <inkml:trace contextRef="#ctx0" brushRef="#br0" timeOffset="-3887.57">-10238 9330 3055 0,'0'0'167'0,"86"-84"-36"15,35 0-46-15,92 0-48 0,-7 44-34 16,0-44-126-16,50 45-400 15,-7-5-671-15</inkml:trace>
          <inkml:trace contextRef="#ctx0" brushRef="#br0" timeOffset="-4090.68">-9150 11621 3156 0,'0'0'351'0,"0"0"-158"16,0 0-91-16,0 0-54 0,0 0-109 15,0-44-263-15,-42 4-470 16</inkml:trace>
          <inkml:trace contextRef="#ctx0" brushRef="#br0" timeOffset="-4246.92">-9107 9538 2140 0,'0'0'43'16,"0"0"180"-16,0 40 11 0,0 0-86 15,0 44-49-15,-43-40 6 16,1-4 16-16,-1 4-7 0,0-4-43 15,1 4 2-15,-44-4 5 16,8 0-29-16,-7 4 11 0,-1-44 3 16,1 0-13-16,-36 40 50 15,36-40 17-15,0 0-47 0,49 0-35 16,-49 44-1-16,-1-4 1 16,8 44 3-16,36 0-8 15,-1-4-22-15,0 3-4 0,1 1 2 16,42 0-9-16,0-44-53 15,0 44-223-15,0 0-163 0,42 0-398 16</inkml:trace>
          <inkml:trace contextRef="#ctx0" brushRef="#br0" timeOffset="-6402.23">-5367 9538 1612 0,'0'-44'226'15,"0"44"-31"-15,0-40-96 16,0 40 126-16,0 0 54 0,42 40-74 15,1 4-68-15,-43 36-25 16,43 4-11-16,-43 44-31 16,42-4 12-16,1 0-15 0,-43-40-24 15,0 40-2-15,43-40-3 16,-86 0-8-16,43-1-17 16,-43-43 2-16,1 44-15 0,-1-44-87 15,-42 4-150-15,49-4-160 16,-49 4-290-16,42-44-210 0</inkml:trace>
          <inkml:trace contextRef="#ctx0" brushRef="#br0" timeOffset="-6183.5">-5573 9618 1725 0,'0'0'248'16,"0"0"25"-16,0 0-50 15,0 0 58-15,0 0-31 16,0 44-94-16,42-4-5 0,1 44-47 16,-43 0-26-16,43 0-19 15,-43 40-11-15,42-40-32 0,-6 40-8 16,-36 0 2-16,42-41-51 16,-42 1-195-16,0 0-210 0,0 0-460 15</inkml:trace>
          <inkml:trace contextRef="#ctx0" brushRef="#br0" timeOffset="-5871.02">-6199 10038 1635 0,'43'-44'201'16,"-43"44"54"-16,42 0 13 16,1 0-78-16,0 44-28 0,-1-4 8 15,36 4 3-15,-35-4-18 16,-43 44-14-16,43-44 34 16,-1 44 5-16,-42-44 15 0,0 43-22 15,-85-39-43-15,42 40-64 16,-35-4-41-16,-50 4-16 15,7-40-63-15,-7 40-252 0,7-44-129 16,-6 0-197-16,41 4-417 16</inkml:trace>
        </inkml:traceGroup>
      </inkml:traceGroup>
    </inkml:traceGroup>
    <inkml:traceGroup>
      <inkml:annotationXML>
        <emma:emma xmlns:emma="http://www.w3.org/2003/04/emma" version="1.0">
          <emma:interpretation id="{9BF5E629-18E2-4F8F-AA2F-7196223B7353}" emma:medium="tactile" emma:mode="ink">
            <msink:context xmlns:msink="http://schemas.microsoft.com/ink/2010/main" type="paragraph" rotatedBoundingBox="23705,11041 1883,9713 2131,5643 23953,6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BE6F45-F3C1-4522-B0BF-8B4B62082DCA}" emma:medium="tactile" emma:mode="ink">
              <msink:context xmlns:msink="http://schemas.microsoft.com/ink/2010/main" type="line" rotatedBoundingBox="23705,11041 1883,9713 2131,5643 23953,6971"/>
            </emma:interpretation>
          </emma:emma>
        </inkml:annotationXML>
        <inkml:traceGroup>
          <inkml:annotationXML>
            <emma:emma xmlns:emma="http://www.w3.org/2003/04/emma" version="1.0">
              <emma:interpretation id="{63C9EC51-691E-4BA5-847B-09BA0F397683}" emma:medium="tactile" emma:mode="ink">
                <msink:context xmlns:msink="http://schemas.microsoft.com/ink/2010/main" type="inkWord" rotatedBoundingBox="23705,11041 12875,10382 13123,6312 23953,6971"/>
              </emma:interpretation>
              <emma:one-of disjunction-type="recognition" id="oneOf9">
                <emma:interpretation id="interp41" emma:lang="en-US" emma:confidence="0.5">
                  <emma:literal>spin</emma:literal>
                </emma:interpretation>
                <emma:interpretation id="interp42" emma:lang="en-US" emma:confidence="0">
                  <emma:literal>Tipis</emma:literal>
                </emma:interpretation>
                <emma:interpretation id="interp43" emma:lang="en-US" emma:confidence="0">
                  <emma:literal>Finis</emma:literal>
                </emma:interpretation>
                <emma:interpretation id="interp44" emma:lang="en-US" emma:confidence="0">
                  <emma:literal>Topis</emma:literal>
                </emma:interpretation>
                <emma:interpretation id="interp45" emma:lang="en-US" emma:confidence="0">
                  <emma:literal>Fortis</emma:literal>
                </emma:interpretation>
              </emma:one-of>
            </emma:emma>
          </inkml:annotationXML>
          <inkml:trace contextRef="#ctx0" brushRef="#br0" timeOffset="-23320.55">5167 6832 2494 0,'0'0'244'0,"85"40"-20"15,-42 44-55-15,42-44-34 16,36 44-50-16,-35 0-54 0,-1-44-3 15,-7 44-18-15,8 0 0 16,-1-45-19-16,-85 5 4 0,0-44 9 16,0 40-64-16,-85 4-36 15,-1-44 7-15,8 0 38 16,-7 0-18-16,-43 0 13 16,49-44 12-16,-6 4 37 0,0-4 1 15,42 44 29-15,43 0-29 16,-43-39 19-16,43 39-8 0,0 0 122 15,0 0-12-15,0 83 25 16,0-43 45-16,0 44 63 16,-42 0 26-16,42 0-29 0,-36 0-62 15,-7 0-94-15,-42-44-25 16,42 44-54-16,-77-44-247 0,34 44-248 16,-42-44-282-16,50-40-609 15</inkml:trace>
          <inkml:trace contextRef="#ctx0" brushRef="#br0" timeOffset="-23726.44">6376 6332 2045 0,'0'0'376'0,"43"-44"-104"16,-43 44-49-16,0 0 15 16,0 0-68-16,-85 84-56 15,49 0 19-15,-7 0-31 0,43 40 4 16,0-40-51-16,43 40-11 31,-7 44-44-31,6-44 0 0,44 0-3 16,-44-1-114-16,44 5-153 15,-51-4-120-15,8-40-348 16,-1 0-301-16</inkml:trace>
          <inkml:trace contextRef="#ctx0" brushRef="#br0" timeOffset="-22953.87">7415 5081 2543 0,'42'44'256'0,"-42"-44"49"15,0 40-97-15,-42 44-76 16,-37 0-52-16,-49-44-43 0,7 44-18 16,-49 0-12-1,49-4-7-15,-50-36 4 0,8-4 2 16,-1 44-17-16,-7-84-3 0,50 44 17 0,36-44-29 16,0-44 11-16,-1 44-6 15,51-84 7-15,-8 44-3 0,0-44 28 16,43 0-16-16,-42 44 37 15,42-4 8-15,0 44 10 16,0 0-12-16,-86 0 82 16,1 44-52-16,49 40-26 0,-49-4-20 15,0 4-22-15,42 0-51 16,0 0-255-16,43-1-223 0,-42 1-673 16</inkml:trace>
          <inkml:trace contextRef="#ctx0" brushRef="#br0" timeOffset="-24046.81">7379 6788 2279 0,'0'0'317'0,"0"0"16"16,0 0-110-16,0 0-118 0,78 0-43 16,8 0-36-16,42 44-39 15,-50-44-221-15,50 0-474 0</inkml:trace>
          <inkml:trace contextRef="#ctx0" brushRef="#br0" timeOffset="-24655.28">9250 7288 1259 0,'0'0'276'16,"0"0"57"-16,0 0 11 16,0 0-39-16,42 0-79 15,-42 0-69-15,43 44-29 0,0 35-15 16,-1-35-36-16,-42 40-19 15,36-44-38-15,7 0 4 0,-43 44-24 16,0-40 17-16,0-44-9 16,0 40-1-16,0-40 16 15,0 44-13 1,0-44-10-16,-43 0 3 16,-35 0 3-16,35 0-12 0,0-44 22 15,1-40-30-15,-1 0 16 16,0 4-2-16,43-48-9 0,-35 5 12 15,-8-1-17-15,0 0 24 16,43 0-10-16,-42 40 9 16,42 0-9-16,0 40-7 0,0 44 10 15,-43-84-10-15,43 84 14 16,0 0-18-16,0 0-2 16,0 0 13-16,0 0-5 15,0 0 10-15,0 84-5 0,43 0-4 16,-43 0 25-16,42 40 12 15,1-40-2-15,0 40 3 0,-8-40-29 16,8 39 9-16,0-39-19 16,-43 0 12-16,42-44-7 15,-42 44 14-15,0-40-9 0,0-44-5 16,0 40 9-16,-42 4-20 16,-44-44 13-16,8 0-14 0,-7-44-36 15,-1 4-50-15,8-4-4 16,-7-40 40-16,-1 4 30 15,8-4 23-15,36 1 6 16,-44 43 9-16,43-4-6 0,1 4-3 16,42 40-16-16,0 0 4 0,0 0 4 15,0 0 4-15,0 0 10 16,85 40 12-16,-42 44-12 0,42-45-3 16,-42 45 5-16,35-40-10 15,-35-4-5-15,-43-40 17 0,42 40 17 16,-42-40 9-16,-42 84-16 15,-1-84 0-15,-35 44 12 16,-50-44 34-16,0 0-4 16,7 40 31-16,-50-40 37 0,93 0-12 15,-50 44-29-15,43-4-5 16,6 4-19-16,37-4 4 0,-1 0-30 16,0 4-14-16,43 40-7 15,43-44-15-15,0 0-15 16,35 4-134-16,50-4-186 0,0 4-263 15,-7-44-596-15</inkml:trace>
          <inkml:trace contextRef="#ctx0" brushRef="#br0" timeOffset="-24452.17">10089 6496 2875 0,'0'0'286'16,"0"0"-40"-16,0 0-117 0,0 0-64 15,0 0-41-15,0 0-150 0,0 0-236 16,0 0-490-16</inkml:trace>
          <inkml:trace contextRef="#ctx0" brushRef="#br0" timeOffset="-24233.45">11462 4917 2538 0,'-128'40'316'16,"7"0"26"-16,-7 4-56 15,-79-4-74-15,1 84-56 16,35-40-74-16,-77 0-25 0,41 40-36 15,-6 0-45-15,-36-40-225 16,43 44-168-16,-8-45-389 16,51 41-346-16</inkml:trace>
          <inkml:trace contextRef="#ctx0" brushRef="#br0" timeOffset="-25638.07">11540 7455 1900 0,'0'0'301'0,"0"-44"-48"15,0 44-34-15,0 0 108 16,-43 44-109-16,-35 40-53 15,35-4 4-15,1 48-34 0,-44-44-33 16,51 40-35-16,-51-40-45 16,44 0-9-16,-1-4-2 0,0-36-11 15,1-4 13-15,42-40-21 16,-36 44-5-16,36-44-6 16,0 0-151-16,0 0 18 0,0-44 56 15,0 4 37-15,36-44 21 16,-36-40-13-16,42-44 23 0,1 44 25 15,-43-4-4-15,0 4 39 0,43 84 36 16,-43-43-6-16,0 43-29 16,0 40 200-16,0 0 77 0,0 79-19 15,42 5 12-15,1 40 5 16,0-40-27-16,35 44-89 16,-35-44-125-16,42 40 3 0,-7-40-28 15,8-44-13-15,-1 44-175 16,-42-44-436-16,-1 4-118 15,-42-44-107-15,36 40-730 16</inkml:trace>
          <inkml:trace contextRef="#ctx0" brushRef="#br0" timeOffset="-26050.39">10167 7831 1777 0,'0'0'323'0,"0"0"-17"15,0 0-69-15,0 0-55 0,0 0 110 16,0 0-29-16,86-44-93 15,42 44-66-15,35 0-25 0,43 0-23 16,1 0-26-16,6 0-6 16,-49 44 1-16,42-44-18 15,-35 0-7-15,-8 0 4 16,-35 0-49-16,-42 40-131 0,-8-40-53 16,-36 0-121-16,-42 0-338 15,0 0-202-15</inkml:trace>
          <inkml:trace contextRef="#ctx0" brushRef="#br0" timeOffset="-22472.26">4086 7080 2392 0,'0'44'188'0,"0"-44"-23"16,43 40-50-16,-43-40-35 15,0 40-40-15,-43 4-20 0,43-44-20 16,-43 84 12-16,8-84 2 16,-51 40-11-16,44-40-20 15,-1-40-28-15,43 40-5 0,-43-44 26 16,43-40 11-16,0 4 2 16,0-4 5-16,0 40 23 15,0 44 18-15,0-40 3 0,0 40-19 0,0 0 34 16,0 0 95-16,0 0 19 15,-42 40-4-15,-1 44 44 0,-35-40 43 16,35 36 41-16,-42-36 13 16,-1 40 74-16,8-5 3 0,-93-35-88 31,43-4-97-31,-35 4-45 16,-43-4-56-16,-1-40-50 0,37 0 0 15,6-40-24-15,-42-4-18 16,78 4-18-16,7-4 39 15,-7 5-10-15,42-1-37 0,44-4-119 16,42 44-395-16,-43-40-112 16,86-4 5-16,42 44-25 0,0 0-332 15,36 0-179-15</inkml:trace>
          <inkml:trace contextRef="#ctx0" brushRef="#br0" timeOffset="-22331.63">2336 8411 2537 0,'43'0'308'16,"42"44"-79"-16,-6-44-81 15,49 0-75-15,-8-44-50 0,-34 44-222 16,42-40-494-16</inkml:trace>
          <inkml:trace contextRef="#ctx0" brushRef="#br0" timeOffset="-22144.15">4335 5705 2497 0,'-78'0'284'0,"-8"84"-41"15,1-40-97-15,-79 39-64 16,-6-3-43-16,-37 4-34 15,1 40-234-15,-7-40-467 0,-36 40-434 16</inkml:trace>
        </inkml:traceGroup>
        <inkml:traceGroup>
          <inkml:annotationXML>
            <emma:emma xmlns:emma="http://www.w3.org/2003/04/emma" version="1.0">
              <emma:interpretation id="{6535B89C-2B4F-4217-AC56-8D2260165CC3}" emma:medium="tactile" emma:mode="ink">
                <msink:context xmlns:msink="http://schemas.microsoft.com/ink/2010/main" type="inkWord" rotatedBoundingBox="11567,9909 10904,9869 10968,8805 11631,8846"/>
              </emma:interpretation>
              <emma:one-of disjunction-type="recognition" id="oneOf10">
                <emma:interpretation id="interp46" emma:lang="en-US" emma:confidence="0.5">
                  <emma:literal>.</emma:literal>
                </emma:interpretation>
                <emma:interpretation id="interp47" emma:lang="en-US" emma:confidence="0">
                  <emma:literal>(</emma:literal>
                </emma:interpretation>
                <emma:interpretation id="interp48" emma:lang="en-US" emma:confidence="0">
                  <emma:literal>r</emma:literal>
                </emma:interpretation>
                <emma:interpretation id="interp49" emma:lang="en-US" emma:confidence="0">
                  <emma:literal>/</emma:literal>
                </emma:interpretation>
                <emma:interpretation id="interp50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-21889.32">-203 6832 2484 0,'43'40'310'15,"-1"-40"-47"-15,-6 44-27 16,7-4 11-16,-1 0-2 0,1 44-1 16,-43-40-28-1,-43 36-73-15,1 4-57 0,-1 39-47 16,-35-39-10-16,-8 0-126 15,1 0-220-15,-36 0-129 0,36 0-229 16,-43-44-433-16</inkml:trace>
        </inkml:traceGroup>
        <inkml:traceGroup>
          <inkml:annotationXML>
            <emma:emma xmlns:emma="http://www.w3.org/2003/04/emma" version="1.0">
              <emma:interpretation id="{28660915-14B2-47F5-8FDF-3A7E9147E083}" emma:medium="tactile" emma:mode="ink">
                <msink:context xmlns:msink="http://schemas.microsoft.com/ink/2010/main" type="inkWord" rotatedBoundingBox="10787,10165 1889,9624 2045,7059 10943,7600"/>
              </emma:interpretation>
              <emma:one-of disjunction-type="recognition" id="oneOf11">
                <emma:interpretation id="interp51" emma:lang="en-US" emma:confidence="0.5">
                  <emma:literal>Fro:</emma:literal>
                </emma:interpretation>
                <emma:interpretation id="interp52" emma:lang="en-US" emma:confidence="0">
                  <emma:literal>fro:</emma:literal>
                </emma:interpretation>
                <emma:interpretation id="interp53" emma:lang="en-US" emma:confidence="0">
                  <emma:literal>Firs:</emma:literal>
                </emma:interpretation>
                <emma:interpretation id="interp54" emma:lang="en-US" emma:confidence="0">
                  <emma:literal>•For</emma:literal>
                </emma:interpretation>
                <emma:interpretation id="interp55" emma:lang="en-US" emma:confidence="0">
                  <emma:literal>First:</emma:literal>
                </emma:interpretation>
              </emma:one-of>
            </emma:emma>
          </inkml:annotationXML>
          <inkml:trace contextRef="#ctx0" brushRef="#br0" timeOffset="-19195.61">-5665 6288 1170 0,'0'0'309'0,"0"0"64"15,-36 44-10-15,72-4-48 16,-36 0-56-16,42 4-80 15,1-4-14-15,0 44-27 0,-1-44-10 16,1 44 16-16,-43 0-6 16,0-40-10-16,0 40-52 0,-43-4-29 15,1 4-17-15,-86 40-20 16,49-40-1-16,-49 0-64 0,-35-1-182 16,35-43-129-16,50 44-192 15,-50-44-413-15</inkml:trace>
          <inkml:trace contextRef="#ctx0" brushRef="#br0" timeOffset="-18940.67">-6412 6832 2491 0,'0'0'448'0,"0"40"-21"16,-43 44 1-16,43-44-58 0,-35 44-76 16,-51 0-80-16,1 0-97 15,0 0-50-15,-36-5-59 0,35 5-65 16,-35 0-346-16,-7 0-184 16,-42 0-335-16</inkml:trace>
          <inkml:trace contextRef="#ctx0" brushRef="#br0" timeOffset="-13695.88">-7905 5665 1435 0,'42'-44'145'0,"-42"4"108"16,0 40-37-16,0-40-80 0,0-4-72 16,0 44-17-16,0 0-20 15,-42 0-15-15,-1-40-20 0,7 80 16 16,-6-40 1-16,-1 44-9 16,0-4 10-16,-42 0 36 0,42 4 38 15,-35 40-15-15,35 0 2 16,-42-44-14-16,42 43 24 15,-35 1 34-15,36 0-17 0,-1-4 29 16,0 4-50-16,43-40-32 16,0 36-12-16,0 4-18 0,0 0 4 15,43-44-12-15,-43 4-3 16,43 40-2-16,-43-44-6 0,0 4-128 16,0-44-177-16,0 0-282 15,42 40-261-15</inkml:trace>
          <inkml:trace contextRef="#ctx0" brushRef="#br0" timeOffset="-13461.52">-8609 6496 2273 0,'0'0'271'0,"0"0"69"16,0 0-106-16,85-40-107 15,-50-4-54-15,51 4-39 0,-1 40-20 16,-7 0-25-16,8-40-140 16,-1 40-296-16,0 0-579 0</inkml:trace>
          <inkml:trace contextRef="#ctx0" brushRef="#br0" timeOffset="-14102.1">-9371 5581 268 0,'0'0'31'0,"0"0"0"15,0 0 2-15,0 0-23 16,0 0 18-16,0 0-3 0,0 0 28 16,0 0 16-16,0 0 32 15,0 0-27-15,0 0-23 16,43 40-33-16,-1-40-4 16,1 0-7-16,0-40 0 0,-43 40-3 15,42 0 10-15,-42 0 17 16,43-84-4-16,-43 44 47 0,0-4-22 15,0 44 12-15,0-40-44 16,0 40-13-16,-85-40 10 0,42 40-14 16,0 0-9-16,1 40 24 15,-1-40 20-15,43 0-23 0,-43 40 4 16,43-40 23-16,0 0 4 16,-35 44-22-16,35-44 35 0,0 0 11 15,35 40-11 1,8-40-59-16,42 0 22 0,-42-40-25 15,0 40 3-15,-1-44 32 16,1 4-17-16,-43 0 20 0,36-44 28 16,-36 40 25-16,-36 4 5 15,36 0-15-15,0 40-25 0,-85-44-11 16,42 44-42-16,-42 0 17 16,42 0-11-16,0 44-6 0,8-4-14 15,35-40 14-15,-43 40-17 16,43-40 17-16,-43 44 28 0,43-4-14 15,0-40-5-15,43 44 8 16,-43-44-30-16,43 40 6 16,35-40 3-16,-35 0-17 15,-1 0-201-15,1 40-311 0</inkml:trace>
          <inkml:trace contextRef="#ctx0" brushRef="#br0" timeOffset="-15065.68">-9449 5165 1291 0,'0'40'232'0,"-43"44"36"15,86-40-32-15,-43 36-102 0,0-36-35 16,35-4-43-16,-35 4-25 16,43-4-26-16,-43-40 2 0,0 0-7 15,0 0 18-15,0 0-6 16,0 0-2-16,0 0-32 16,0 0-278-16,43-40-368 0</inkml:trace>
          <inkml:trace contextRef="#ctx0" brushRef="#br0" timeOffset="-15279.66">-9535 6080 1181 0,'0'0'416'0,"0"0"-40"15,0 0-18-15,0 44-71 0,0 36-85 16,0 4 20-16,0-40-94 0,0 36-48 15,0 48-28-15,0-48-32 16,0 4-13-16,43 0 4 16,-43 0-11-16,0-40-10 15,0 36-125-15,43-36-176 0,-43-44-294 16,0 0-412-16</inkml:trace>
          <inkml:trace contextRef="#ctx0" brushRef="#br0" timeOffset="-21337.37">-701 6080 2355 0,'0'0'251'0,"36"44"63"16,-36 36-53-16,0-36-61 15,-36 40-91-15,-6-4-35 16,-1 48 18-16,-42-48-37 0,-44 4-14 0,9 44-25 0,-51-44 1 16,7-4-23-1,1-36 9-15,-51-4-8 0,51 4 5 16,-1-4-4-16,-7-40-9 15,51 0-17-15,34-40-2 0,1-4 7 16,7 4-7-16,35 40 15 16,43 0-13-16,0 0 25 0,0 0-2 15,0 0 7-15,0 0-3 16,43-44-1-16,-43 44 14 0,35 44-1 16,-35-44 46-16,43 40 1 15,-86 44-9-15,43-44-27 0,-78 4-14 16,35-4 4-16,-42 4-7 15,42-4-3-15,-42-1 0 16,49-39 7-16,-6 0-13 16,-1-39-55-16,0 39-37 0,43-40 21 15,0-44 28-15,0 40 19 16,0 4 6-16,0 40 7 0,86 0 17 16,-44-40 3-16,-6 40-3 15,-36 0 13-15,43 80 60 0,-43-36 53 16,42 40 17-16,-84-5 2 15,42 5-48-15,-43 0-57 0,-35 0-23 16,35 0-2-16,-42 0-52 16,-43-44-151-16,49 4-118 15,-49-4-119-15,43 0-370 0,7-80-343 16</inkml:trace>
          <inkml:trace contextRef="#ctx0" brushRef="#br0" timeOffset="-21149.89">-3034 6372 2122 0,'121'-40'376'16,"-35"40"-164"-16,-1-44-82 16,36 44-70-16,7-40-29 15,-43-4-9-15,36 44-148 16,-36 0-338-16,-42 0-314 0,-43 0 5 15</inkml:trace>
          <inkml:trace contextRef="#ctx0" brushRef="#br0" timeOffset="-20916.79">-3830 7040 2055 0,'-43'40'464'0,"43"-40"-39"32,-36 44-103-32,36-4-66 0,0 0-40 15,-42 4-82-15,-1 40-57 16,-42-44-37-16,-1 43-15 16,8 1-25-16,-50-4-98 0,7 4-152 15,-7 0-152-15,7 0-272 0,-7-40-284 0</inkml:trace>
        </inkml:traceGroup>
      </inkml:traceGroup>
    </inkml:traceGroup>
    <inkml:traceGroup>
      <inkml:annotationXML>
        <emma:emma xmlns:emma="http://www.w3.org/2003/04/emma" version="1.0">
          <emma:interpretation id="{67703F25-025F-4D0C-BF4A-FDDDE60B00B7}" emma:medium="tactile" emma:mode="ink">
            <msink:context xmlns:msink="http://schemas.microsoft.com/ink/2010/main" type="paragraph" rotatedBoundingBox="17379,6183 7090,6372 7062,4884 17351,46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D8EEC1C-F18B-4D41-9B28-3EC8022D03A9}" emma:medium="tactile" emma:mode="ink">
              <msink:context xmlns:msink="http://schemas.microsoft.com/ink/2010/main" type="line" rotatedBoundingBox="17379,6183 7090,6372 7062,4884 17351,4694"/>
            </emma:interpretation>
          </emma:emma>
        </inkml:annotationXML>
        <inkml:traceGroup>
          <inkml:annotationXML>
            <emma:emma xmlns:emma="http://www.w3.org/2003/04/emma" version="1.0">
              <emma:interpretation id="{0A32594C-73EC-44EA-997E-8AB72EBE5CBD}" emma:medium="tactile" emma:mode="ink">
                <msink:context xmlns:msink="http://schemas.microsoft.com/ink/2010/main" type="inkWord" rotatedBoundingBox="16851,6167 17277,5291 17440,5371 17015,6246"/>
              </emma:interpretation>
              <emma:one-of disjunction-type="recognition" id="oneOf12">
                <emma:interpretation id="interp56" emma:lang="en-US" emma:confidence="0.5">
                  <emma:literal>:</emma:literal>
                </emma:interpretation>
                <emma:interpretation id="interp57" emma:lang="en-US" emma:confidence="0">
                  <emma:literal>.</emma:literal>
                </emma:interpretation>
                <emma:interpretation id="interp58" emma:lang="en-US" emma:confidence="0">
                  <emma:literal>,</emma:literal>
                </emma:interpretation>
                <emma:interpretation id="interp59" emma:lang="en-US" emma:confidence="0">
                  <emma:literal>;</emma:literal>
                </emma:interpretation>
                <emma:interpretation id="interp60" emma:lang="en-US" emma:confidence="0">
                  <emma:literal>&amp;</emma:literal>
                </emma:interpretation>
              </emma:one-of>
            </emma:emma>
          </inkml:annotationXML>
          <inkml:trace contextRef="#ctx0" brushRef="#br1" timeOffset="-44122.21">5568 3756 561 0,'0'0'79'0,"0"0"79"15,0 0 64-15,0 0-3 16,0 0-115-16,0 0 30 16,0 0-100-16,0 0 16 0,0 0-12 15,-29 25 21-15,29-25-30 16,0 0-9-16,0 0 74 16,0 0-61-16,0 0-4 0,0 0-40 15,0 0 4-15,0 0 17 16,0 0 6-16,0 0-16 0,0 0 6 15,0 0-28-15,29 0 30 16,-29 0-21-16,0 0 76 31,29 22 59-31,-29-22 25 0,29 46-14 16,-29-24-5-16,-29 24-17 16,29-24 14-16,-29 24-42 15,0-22-54-15,-29 22 8 0,34-24-37 16,-5 2 19-16,0-2-30 15,0 0 18-15,0 2-43 0,29-24-140 0,-58 0-336 16,58 0-279-16</inkml:trace>
          <inkml:trace contextRef="#ctx0" brushRef="#br1" timeOffset="-43742.1">5737 3414 1334 0,'0'0'23'16,"0"0"53"-16,0 0 43 0,0 0 20 15,0 0-50-15,0 0-42 16,29 0 18-16,-29 0 43 0,0 0 115 15,0 0 16-15,0 0 11 16,0 0-40-16,0 0-85 16,0 0-68-16,29-46 80 15,-29 46-7-15,-29-22 24 16,29 22-50-16,0 0-50 0,0 0-27 16,0 0-30-16,0-24 13 15,0 24-25-15,0 0 11 0,0 0-34 16,0 0-87-16,0 0-74 31,0 0-37-31,0 0-118 16,0 0-266-16,29 46-247 0</inkml:trace>
        </inkml:traceGroup>
        <inkml:traceGroup>
          <inkml:annotationXML>
            <emma:emma xmlns:emma="http://www.w3.org/2003/04/emma" version="1.0">
              <emma:interpretation id="{858201E2-486D-4BD8-AF1E-C8AC5C076355}" emma:medium="tactile" emma:mode="ink">
                <msink:context xmlns:msink="http://schemas.microsoft.com/ink/2010/main" type="inkWord" rotatedBoundingBox="16169,5980 14830,6005 14808,4820 16148,4795"/>
              </emma:interpretation>
              <emma:one-of disjunction-type="recognition" id="oneOf13">
                <emma:interpretation id="interp61" emma:lang="en-US" emma:confidence="0.5">
                  <emma:literal>it</emma:literal>
                </emma:interpretation>
                <emma:interpretation id="interp62" emma:lang="en-US" emma:confidence="0">
                  <emma:literal>It</emma:literal>
                </emma:interpretation>
                <emma:interpretation id="interp63" emma:lang="en-US" emma:confidence="0">
                  <emma:literal>t</emma:literal>
                </emma:interpretation>
                <emma:interpretation id="interp64" emma:lang="en-US" emma:confidence="0">
                  <emma:literal>"t</emma:literal>
                </emma:interpretation>
                <emma:interpretation id="interp65" emma:lang="en-US" emma:confidence="0">
                  <emma:literal>L.</emma:literal>
                </emma:interpretation>
              </emma:one-of>
            </emma:emma>
          </inkml:annotationXML>
          <inkml:trace contextRef="#ctx0" brushRef="#br1" timeOffset="-46229.37">3252 3506 2043 0,'0'0'157'0,"0"0"92"16,53 22-33-16,-24-22-51 15,29 0-78-15,0 0-23 0,24 24-37 31,-24-24 2-31,24-24-33 0,-24 24 18 0,29 0-21 16,-30 0 14-16,-3 0-31 0,-26 24-187 16,-28-24-249-16,0 0-498 15</inkml:trace>
          <inkml:trace contextRef="#ctx0" brushRef="#br1" timeOffset="-45986.86">3788 3232 2238 0,'-29'44'367'16,"0"2"-70"-16,29 0-39 0,-29 22-95 15,29-22-70-15,0 24-47 16,0-2-19-16,0 0-17 15,0-22-5-15,0 23-29 0,0-23-137 16,0 0-188-16,0-2-360 16,0-44-327-16</inkml:trace>
          <inkml:trace contextRef="#ctx0" brushRef="#br1" timeOffset="-45717.99">4579 2798 1914 0,'0'0'183'16,"-29"22"189"-16,0 24-58 16,29 0-20-16,0 0-63 0,0 22-35 15,0 0-49-15,0 24-33 16,0-24-44-16,0 24-37 15,0-2-2-15,-24 2-22 0,24 0 1 16,0-24-17-16,-29 0 16 16,29 0-86-16,0 3-190 15,0-27-187-15,0 2-438 16</inkml:trace>
        </inkml:traceGroup>
        <inkml:traceGroup>
          <inkml:annotationXML>
            <emma:emma xmlns:emma="http://www.w3.org/2003/04/emma" version="1.0">
              <emma:interpretation id="{1A1FEBDF-ADC1-4B01-AEB6-36F1AB85F5B9}" emma:medium="tactile" emma:mode="ink">
                <msink:context xmlns:msink="http://schemas.microsoft.com/ink/2010/main" type="inkWord" rotatedBoundingBox="7047,5039 14563,4658 14631,5997 7115,6379"/>
              </emma:interpretation>
              <emma:one-of disjunction-type="recognition" id="oneOf14">
                <emma:interpretation id="interp66" emma:lang="en-US" emma:confidence="0.5">
                  <emma:literal>8=9948</emma:literal>
                </emma:interpretation>
                <emma:interpretation id="interp67" emma:lang="en-US" emma:confidence="0">
                  <emma:literal>8=8948</emma:literal>
                </emma:interpretation>
                <emma:interpretation id="interp68" emma:lang="en-US" emma:confidence="0">
                  <emma:literal>8=8448</emma:literal>
                </emma:interpretation>
                <emma:interpretation id="interp69" emma:lang="en-US" emma:confidence="0">
                  <emma:literal>8=4948</emma:literal>
                </emma:interpretation>
                <emma:interpretation id="interp70" emma:lang="en-US" emma:confidence="0">
                  <emma:literal>8=4448</emma:literal>
                </emma:interpretation>
              </emma:one-of>
            </emma:emma>
          </inkml:annotationXML>
          <inkml:trace contextRef="#ctx0" brushRef="#br1" timeOffset="-50429.74">-4039 3688 808 0,'0'0'155'15,"0"0"158"-15,0 0 23 0,0 0 80 16,0 0-78-16,0 0-115 15,0 0-47-15,0 22-48 0,0-22-76 16,-29 24-10-16,-29-24-29 16,0 22-8-16,5-22 5 0,-5 0 2 15,0-22-9-15,5-2-3 16,24 2-9-16,0-24 5 0,0 0 11 16,29-22-1-16,0 0-6 15,29-2 0-15,0 26-3 16,0-2-5-16,0 0 0 15,24 24-7-15,-24 22 20 0,29 0 3 16,-29 0-8-16,-5 44-3 16,34-20-1-16,-29 44 16 0,29-22 4 15,-5 22 25-15,5 2 33 16,0 20-8-16,24-22-7 16,5-22-16-16,-5 22-14 0,4 3-25 15,1-27 8-15,-5 2 0 16,5 0-15-16,-29-22-7 0,-5 22 21 15,-24-24-2-15,0-22-9 16,-29 0 0-16,29 22 0 0,-29-22 13 16,0 0-3-16,0 0-13 15,0 0-5-15,0 24-2 0,0-24-73 16,0 0-141-16,0 0-180 31,-29 0-221-31,29 0-69 0</inkml:trace>
          <inkml:trace contextRef="#ctx0" brushRef="#br1" timeOffset="-50109.55">-3446 3300 1464 0,'0'0'201'15,"-29"22"135"-15,0 24 67 16,-28 0-51-16,28 0-65 0,0 22-64 16,-24 0-74-16,-5 2-17 15,0-2 15-15,5 22-20 16,-34 3-60-16,29-25-18 0,5 2-29 16,-34-2-20-16,29 0-5 15,5-22 13-15,-5 0-2 16,29-24-9-16,-24 2-14 15,24 20-29-15,0-44-120 0,29 0-87 16,0 0-84-16,0 0-107 0,0 0-342 16,0 0-98-1</inkml:trace>
          <inkml:trace contextRef="#ctx0" brushRef="#br1" timeOffset="-49271.49">-2852 3436 892 0,'0'0'315'0,"0"0"46"16,0 0-82-16,0 0-77 0,0 0-82 31,0 0-61-31,0 0-36 0,-29-22-17 16,29-2-1-16,29 2-5 15,-29 22-4-15,29-46 11 0,24 24-4 16,-24-2 8-16,0 24-19 16,0-22 8-16,-29 22 4 0,29 22 10 15,0 2 97-15,-29 44 35 16,0-22-35-16,-29 46-38 16,29-24-7-16,-29 24 3 0,0-24-21 15,0 1-24-15,0-1-13 16,0 0-9-16,29-22 2 15,-24 0-10-15,24 0 11 0,-29-22 2 16,29-24 6-16,0 22 13 16,0-22 1-16,0 0-7 15,29-46-2-15,-5 24-3 0,5-48-19 16,29 2 11-16,0-46-3 16,-5 21-4-16,34 3-9 0,-29-2 9 15,24 0 7-15,-53 46-3 16,28 2-11-16,-28 20-3 0,-29 24 4 15,24 0 12-15,-24 0 3 16,29 24-6-16,-29 20 37 0,29 2 43 16,-29 0 6-1,0 24-6-15,0-26 13 0,29 26-25 16,-29-2-30-16,29-21-21 16,-29-4-17-16,0 28 9 0,29-49 2 15,-29 24-17-15,0 0-105 16,0-24-108-16,0-22-92 0,0 0-215 15,0 0-358-15</inkml:trace>
          <inkml:trace contextRef="#ctx0" brushRef="#br1" timeOffset="-48420.89">-1665 3390 651 0,'0'0'73'0,"0"-22"9"15,0 22-37-15,0 0-6 16,0 0-31-16,0 0 1 0,0 0 4 16,0 0-9-16,0 0 17 15,0 0-41-15,0 0 34 16,0 0 0-16,0 0 4 0,0 0-21 15,0 0 42-15,0 0-51 16,0 0 35-16,0 0-33 0,0 0 18 16,0 0-8-16,0 0 8 15,0 0 1-15,0 0 70 0,0 0 12 16,0 0 19-16,0 0-25 16,0 0 7-16,0 0-17 15,0 0-25-15,0 0-10 16,0 0 7-16,0 0 46 0,0 0 7 15,0 0-4-15,0 0 0 16,0 0-4-16,0 0-1 0,0 0-26 16,0 0-14-16,0 0-10 15,0 0-13-15,0 0-14 0,0 0 1 16,0 0-10-16,0 0-8 16,0 0 6-16,0 0-10 0,0 0 0 15,0 0-4-15,0 0 18 16,0 0-1-16,0 0 35 15,0 0 111-15,0 0-43 16,58-22-28-16,-34 22-26 0,34 0-29 16,-29-24-2-16,29 24 0 15,-5 0-8-15,5-22-5 0,0-2-15 16,-29 24 8-16,24-22 13 16,-24 0-12-16,-29 22-8 15,29-24 3-15,-1 2 20 0,-28 22 6 16,0-24-10-16,0 24-13 15,-28-22-16-15,-30 22 13 0,5 0-5 16,-5 22 10-16,0 2-5 16,5-2 0-16,-5 24-6 0,29 0-7 15,-29 0 10-15,5-2 23 16,24 26 5-16,0-24 19 16,0 22 9-16,0-22-10 15,29 22-26-15,0-22 10 0,0 1-1 16,29-4-11-16,-29 4 4 15,29-1 8-15,29 0-3 0,-5-24-7 16,-24 2-3-16,58-24 4 16,-34 0-3-16,34-24-1 0,-5 2-19 15,5-24 5-15,-30 0 2 16,25 24-7-16,-24-24-76 0,0-1-112 16,-34 1-132-16,5 24-243 15,0-24-257-15</inkml:trace>
          <inkml:trace contextRef="#ctx0" brushRef="#br1" timeOffset="-47817.91">-536 3186 1369 0,'-29'22'291'15,"0"24"44"-15,0 0-76 16,-29 0-57-16,34-2-29 0,-5 2-70 16,-29 0-42-16,58 24-21 15,-29-26-15-15,0 2 4 16,29-22-8-16,0 20 0 0,0-20 1 16,29-2-3-16,-29-22 1 15,29 25-6 1,29-25-6-16,-5 0-2 0,5-25-2 15,0 3-4-15,29-24 4 16,-34 0-4-16,34-22-4 16,-29 22 4-16,-5 0 9 15,-24 0 17-15,0 24 18 0,-29 22-18 16,0 0-12-16,0 0-7 16,0 0 12-16,-58 46 3 0,34-24-4 15,-34 24 1-15,29 0 3 16,29 0 16-16,-29 0-6 0,29-24 6 15,29 24 4-15,-29-24-16 16,29 25-8-16,0-47 12 0,0 21 28 16,-5-21 3-16,34 0-21 15,0-21-23-15,-29-1-6 0,29-25-1 16,-5-21-7-16,5-2-3 16,-1-20-7-16,-3-26 7 15,3 26 0-15,-28-2-9 0,0 2 6 16,-5-2 10-16,-24 46-4 15,0-22 10-15,0 22-4 0,0 22-2 16,0 2-3-16,0 22-9 16,0 0 9-16,-24-22-13 0,24 22-11 15,0 0-99-15,-29 0-83 16,29 0-97-16,0 0-173 16,0 0-328-16,0 0-973 15</inkml:trace>
          <inkml:trace contextRef="#ctx0" brushRef="#br1" timeOffset="-47336.49">680 3528 1325 0,'0'0'240'0,"0"0"-15"31,0 0-31-31,0 0-62 0,0 0-26 16,0 0 124-16,0 0 3 16,0 0-49-16,53 0-86 15,5 0-14-15,0 0-39 0,24-22 4 16,5 22-30-16,0 0-3 15,-34 0-13-15,34 0 9 16,-1 0-26-16,-32 0 22 0,3 0-11 16,-28 0-49-16,-29 0-95 15,0 0-149-15,0 0-256 0,0 0-177 16,0 0 63-16</inkml:trace>
          <inkml:trace contextRef="#ctx0" brushRef="#br1" timeOffset="-47155.98">931 3666 1440 0,'0'0'296'0,"0"0"109"15,0 0-36-15,0 0-70 16,29 0-92-16,29 0-71 16,0 0-79-16,0 0-17 0,24 0-36 15,5 0 8-15,-5 0-147 16,4-24-260-16,-4 24-546 0</inkml:trace>
          <inkml:trace contextRef="#ctx0" brushRef="#br1" timeOffset="-46513.69">2967 2980 1989 0,'-53'24'348'15,"-5"20"-17"-15,0 26-32 0,-24-2-76 16,-4 22-35 0,-1 2-84-16,5 0-27 0,-5 22-56 15,0-22-1-15,5-2-17 16,24-22-38-16,0 3-200 0,5-3-199 15,24-22-374 1,0 0-218-16</inkml:trace>
          <inkml:trace contextRef="#ctx0" brushRef="#br1" timeOffset="-46733.38">2490 3162 1951 0,'0'0'386'0,"-29"24"-89"16,29-24-93-16,-58 22-109 16,0 24-26-16,0-24-48 15,5-22-7-15,-34 24-11 0,29-2 0 16,34-22-3-16,-34 24 13 16,58-24-11-16,0 0 8 15,0 0-23-15,0 0 0 16,0-46 17-16,0 22-9 0,29 2 9 15,24-24-12-15,-24 24 24 16,29-2-33-16,0 2 28 16,-5 0-21-16,-24 22 14 0,29 0-1 15,0 22-3-15,0 0 16 16,-5 2 89-16,5 22 22 0,-1 22-33 16,-28 0-22-16,24 0-23 15,-24 2-25-15,29-2-19 16,0 0 0-16,-29 0-9 15,-5-22 7-15,34-21-77 16,-29 18-87-16,-29-43-96 0,0 0-446 16,29 0-334-16</inkml:trace>
        </inkml:traceGroup>
      </inkml:traceGroup>
    </inkml:traceGroup>
    <inkml:traceGroup>
      <inkml:annotationXML>
        <emma:emma xmlns:emma="http://www.w3.org/2003/04/emma" version="1.0">
          <emma:interpretation id="{F7341BF1-CE6F-47E7-9698-9360210EC29A}" emma:medium="tactile" emma:mode="ink">
            <msink:context xmlns:msink="http://schemas.microsoft.com/ink/2010/main" type="paragraph" rotatedBoundingBox="13495,3603 2999,3356 3050,1225 13546,14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7D3BFB8-7AE7-4571-981D-A0789254B634}" emma:medium="tactile" emma:mode="ink">
              <msink:context xmlns:msink="http://schemas.microsoft.com/ink/2010/main" type="line" rotatedBoundingBox="13495,3603 2999,3356 3050,1225 13546,1473"/>
            </emma:interpretation>
          </emma:emma>
        </inkml:annotationXML>
        <inkml:traceGroup>
          <inkml:annotationXML>
            <emma:emma xmlns:emma="http://www.w3.org/2003/04/emma" version="1.0">
              <emma:interpretation id="{9B127352-564F-4E67-B010-9E2412E08101}" emma:medium="tactile" emma:mode="ink">
                <msink:context xmlns:msink="http://schemas.microsoft.com/ink/2010/main" type="inkWord" rotatedBoundingBox="8853,1361 13546,1473 13500,3421 8806,3309"/>
              </emma:interpretation>
              <emma:one-of disjunction-type="recognition" id="oneOf15">
                <emma:interpretation id="interp71" emma:lang="en-US" emma:confidence="0.5">
                  <emma:literal>for)</emma:literal>
                </emma:interpretation>
                <emma:interpretation id="interp72" emma:lang="en-US" emma:confidence="0">
                  <emma:literal>(are</emma:literal>
                </emma:interpretation>
                <emma:interpretation id="interp73" emma:lang="en-US" emma:confidence="0">
                  <emma:literal>(or</emma:literal>
                </emma:interpretation>
                <emma:interpretation id="interp74" emma:lang="en-US" emma:confidence="0">
                  <emma:literal>(or)</emma:literal>
                </emma:interpretation>
                <emma:interpretation id="interp75" emma:lang="en-US" emma:confidence="0">
                  <emma:literal>(org</emma:literal>
                </emma:interpretation>
              </emma:one-of>
            </emma:emma>
          </inkml:annotationXML>
          <inkml:trace contextRef="#ctx0" brushRef="#br1" timeOffset="-66461.44">-1216-243 1950 0,'0'0'15'0,"-24"24"-11"15,-5-2 17-15,-29 24 5 0,0 0 16 16,-24 22 81-16,-34-22-32 16,-24 22-42-16,0 0-16 0,-34-22-10 15,34 22 0-15,0-22-21 16,25 1 7-16,4-23 7 0,29-2 67 15,24 0-13-15,0-22-25 16,58 0-22-16,0 0 72 16,29 24 40-16,0-2 35 15,53 2-19 1,34-2-38-16,-5 0 13 0,28 24 9 0,6-22-19 0,-5 20-35 16,-24 2-19-16,-5 0-6 15,-24 22-15-15,-5-22-4 0,-24 0-19 16,0 0-3-16,-29-24-6 15,-5 2-1-15,5 22-8 0,-29-46-13 16,29 22-34 0,-29-22-89-16,0 0-112 0,0 0-237 31,0 0-356-31,0 0-176 0</inkml:trace>
          <inkml:trace contextRef="#ctx0" brushRef="#br1" timeOffset="-66012.79">-990 305 1112 0,'29'25'44'16,"0"-25"6"-16,29 0-19 0,-5 0-7 16,34-25-8-16,-34 4 0 15,34-4-12-15,-29-21-16 16,24 24-5-16,-24-24 14 0,0 0 17 16,0 2-14-16,-5 20 11 15,-24-22 171-15,0 24 62 0,0 0-62 16,0-2-69-16,-29 24-49 15,0 0-34-15,0 0 176 0,0 24 21 0,0 20-67 16,-29 26 24-16,29-2-23 16,-29 22-20-16,29 2 9 0,-29-21-6 15,29 19-54-15,0 2-23 16,-29-2-26-16,29 2-16 0,0-24-6 16,0 2-11-16,0-2-8 15,0-22-6-15,29 0-40 0,-29-24-133 16,0-22-81-16,0 0-188 15,58 22-378-15,0-44-96 0</inkml:trace>
          <inkml:trace contextRef="#ctx0" brushRef="#br1" timeOffset="-65637.4">453 330 2000 0,'0'0'86'0,"-58"46"98"16,29-24-3-16,29 24-28 15,-29 0-56-15,29-2-38 0,29 2-15 16,-29 0-10-16,29-24-11 16,0 24 6-16,29-22 0 15,-29-2-13-15,24-22-5 0,-24 24 7 16,29-48-8-16,-29 24-10 15,-5-46 0-15,5 24 0 0,29-46-5 16,-58-2-6-16,29 2-5 16,0 0 8-16,-29 0-1 15,-29-3 27-15,0 25-10 0,0 24-3 16,-29 22-5-16,-24 0-5 16,-5 22 1-16,5 24 11 0,24-21-5 15,0 21 1-15,5-24 0 16,24 24-8-16,0-24-61 0,1 2-213 15,28-24-387-15,0 0-211 16</inkml:trace>
          <inkml:trace contextRef="#ctx0" brushRef="#br1" timeOffset="-65321.63">1360-539 1840 0,'0'0'48'0,"-29"22"99"16,29 24 139-16,29 0 40 15,-4 0-51-15,32 22-60 0,1 0-16 16,-5 24 36-16,34 22 1 16,-29-22-31-16,24-2 50 0,-24 2 26 15,-29 1-68-15,24-3 7 16,-24 2 45-16,-29-24-111 0,0 24 21 15,-29 0-95-15,-24-2-19 16,-5-20-35-16,-24 20-15 16,24-22-11-16,-58 2-9 0,34-26-113 0,-4 26-264 0,4-48-112 15,-5 24-42-15,29-24 39 16,5 2-82-16,24-2-280 0,0-22-187 16</inkml:trace>
        </inkml:traceGroup>
        <inkml:traceGroup>
          <inkml:annotationXML>
            <emma:emma xmlns:emma="http://www.w3.org/2003/04/emma" version="1.0">
              <emma:interpretation id="{CC0FD971-B90D-4EF8-B1B8-2C4C4942569C}" emma:medium="tactile" emma:mode="ink">
                <msink:context xmlns:msink="http://schemas.microsoft.com/ink/2010/main" type="inkWord" rotatedBoundingBox="8108,3476 5506,3415 5544,1794 8147,1855"/>
              </emma:interpretation>
              <emma:one-of disjunction-type="recognition" id="oneOf16">
                <emma:interpretation id="interp76" emma:lang="en-US" emma:confidence="0.5">
                  <emma:literal>J</emma:literal>
                </emma:interpretation>
                <emma:interpretation id="interp77" emma:lang="en-US" emma:confidence="0">
                  <emma:literal>¥</emma:literal>
                </emma:interpretation>
                <emma:interpretation id="interp78" emma:lang="en-US" emma:confidence="0">
                  <emma:literal>.</emma:literal>
                </emma:interpretation>
                <emma:interpretation id="interp79" emma:lang="en-US" emma:confidence="0">
                  <emma:literal>I</emma:literal>
                </emma:interpretation>
                <emma:interpretation id="interp80" emma:lang="en-US" emma:confidence="0">
                  <emma:literal>*</emma:literal>
                </emma:interpretation>
              </emma:one-of>
            </emma:emma>
          </inkml:annotationXML>
          <inkml:trace contextRef="#ctx0" brushRef="#br1" timeOffset="-69449.3">-5738-197 953 0,'0'0'236'0,"0"0"61"16,0 0 23-16,0 0 15 0,0 46-44 15,-24 0-41-15,-5 22-68 16,-29 24-9-16,29 22-10 0,-29-24 9 16,34 27-35-16,-5 19-35 15,0-22 8-15,0 0 10 0,29 0 10 16,0 0 8-16,29-22-18 15,0 0-34-15,0-24-20 16,24 0-14-16,-24-22-28 0,29 0-4 16,0-24-20-16,-5-22-104 15,5 25-205-15,-29-25-143 0,24-25-213 16,-24 25-497-16</inkml:trace>
          <inkml:trace contextRef="#ctx0" brushRef="#br1" timeOffset="-68386.78">-4324 398 681 0,'0'0'70'0,"0"0"167"16,0 0 23-16,0 0-9 15,0 0 0-15,0 22-6 0,0-22-47 16,0 0-100-16,-29 0-47 16,-24 24-16-16,24-24-24 15,0 0-11-15,0 0 0 16,-29 0 16-16,58-24-34 0,-53 24 18 16,53-44-16-16,-29-2-14 15,29 0-7-15,0-1 12 0,0 1 25 16,29 0-9-16,-29 24-6 15,29-2 11-15,-29 24-4 0,24 0 17 16,34 24-9-16,-29-2 37 16,29 46 16-16,-5-22 44 0,5 25 36 15,0-25-24-15,-5 22 16 16,5 0-17-16,0-22-9 16,24 22-17-16,-24-22-45 0,29 0 11 15,-5-24-6-15,-24 24 1 16,24-24-26-16,-24 2-5 15,-1-2 0-15,-28-22-12 0,0 24 13 16,-29-24-13-16,0 0 6 16,0 0 1-16,0 0-24 0,0 0-67 0,0 0-92 15,0 0-57-15,0 0-182 16,0 0-209-16,0 0-104 0</inkml:trace>
          <inkml:trace contextRef="#ctx0" brushRef="#br1" timeOffset="-68162.13">-3533 99 1636 0,'0'0'47'15,"0"0"165"-15,-28 46 81 0,-1 0-5 16,-25 0-75-16,-3 22-38 16,-30 3-7-1,5-27-44-15,-5 26-14 0,34-2-42 16,-34 0-31-16,0 0-5 16,34 2-29-16,-5-26 13 15,0 2-16-15,34-22-22 0,-5-2-130 16,29-22-200-16,0 0-339 15,-58 46-231-15</inkml:trace>
        </inkml:traceGroup>
        <inkml:traceGroup>
          <inkml:annotationXML>
            <emma:emma xmlns:emma="http://www.w3.org/2003/04/emma" version="1.0">
              <emma:interpretation id="{327B8ED2-2D9F-46A5-BCCB-250620CE1F7D}" emma:medium="tactile" emma:mode="ink">
                <msink:context xmlns:msink="http://schemas.microsoft.com/ink/2010/main" type="inkWord" rotatedBoundingBox="3555,1361 4291,2662 3415,3158 2679,1857"/>
              </emma:interpretation>
              <emma:one-of disjunction-type="recognition" id="oneOf17">
                <emma:interpretation id="interp81" emma:lang="en-US" emma:confidence="0.5">
                  <emma:literal>T</emma:literal>
                </emma:interpretation>
                <emma:interpretation id="interp82" emma:lang="en-US" emma:confidence="0">
                  <emma:literal>1</emma:literal>
                </emma:interpretation>
                <emma:interpretation id="interp83" emma:lang="en-US" emma:confidence="0">
                  <emma:literal>.</emma:literal>
                </emma:interpretation>
                <emma:interpretation id="interp84" emma:lang="en-US" emma:confidence="0">
                  <emma:literal>%</emma:literal>
                </emma:interpretation>
                <emma:interpretation id="interp85" emma:lang="en-US" emma:confidence="0">
                  <emma:literal>*</emma:literal>
                </emma:interpretation>
              </emma:one-of>
            </emma:emma>
          </inkml:annotationXML>
          <inkml:trace contextRef="#ctx0" brushRef="#br1" timeOffset="-70942.9">-8532-219 812 0,'0'0'138'15,"0"0"48"-15,0 0-78 16,0 0 135-16,0 0-27 0,0 0-71 16,0 22-31-16,24 2 6 15,-24-2-4-15,29 0-9 0,-29-22-17 16,29 24-14-1,0-24-50-15,0 22-14 0,0-22 5 16,-29 0 7-16,24 0-3 16,-24 0-13-16,0-22 0 0,29-2-2 15,-58 2-6-15,29-24-9 16,0 24 3-16,-24-24-1 0,24 22 9 16,-29 2-8-16,0-2 6 15,29 2 0-15,0 22 0 0,0 0-12 16,0 0 2-16,-29-22 6 15,29 22-9-15,0 0 16 0,0 0-12 16,0 0 3-16,-29 22 10 31,29 0 5-31,0-22-5 0,29 24 7 16,-29-24 5-16,29 22-16 16,-29-22 10-16,0 0-4 0,29 0 70 15,-29 0 53-15,0 0-60 0,0 0-37 16,0-22-14-16,0-2-8 15,0 24-1-15,-29-22-2 0,29 22 27 16,-29 0-7-16,29 0-9 16,0 0-18-16,0 0-11 15,0 0 5-15,-29 0 3 0,29 0-4 16,-29 0-5-16,29 22-2 16,0 2-158-16,0-24-278 0,0 22-346 15</inkml:trace>
          <inkml:trace contextRef="#ctx0" brushRef="#br1" timeOffset="-71685.42">-8421 284 1372 0,'0'-25'449'0,"0"25"-24"16,0 0-76-16,0 0-74 0,-29 0-45 16,29 0-46-16,0 0-12 15,0 0-12-15,0 0-37 0,0 0-13 16,0 0 116-16,0 25-39 15,0-4-20-15,0 26 28 0,0-1-20 16,0 0-30-16,29 22-49 16,-29-22-41-16,29 0-25 0,-29 22 20 15,29-22-20-15,-5 0-28 16,-24-24-54-16,0 24-335 16,29-24-187-16,-29 2-54 15,0-24-293-15</inkml:trace>
          <inkml:trace contextRef="#ctx0" brushRef="#br1" timeOffset="-70219.11">-7943 558 1997 0,'0'0'329'15,"0"0"-8"-15,0 0-91 16,0 0-58-16,0 0 23 0,0 0-43 15,58 0-51-15,-29 0-42 16,58 0-30-16,-34 0-6 16,34-24-12-16,0 24-76 0,-34 0-284 15,33-22-495-15</inkml:trace>
          <inkml:trace contextRef="#ctx0" brushRef="#br1" timeOffset="-70456.5">-7571 145 1083 0,'0'0'161'0,"0"0"71"15,0 0 10-15,0 0-63 0,0 0-76 16,0 0-22-16,0 0-35 16,0 0-25-16,0 0-21 0,-29-22 0 15,29 22 2 1,-29-24-2-16,0 24-10 0,0 0 10 15,-29 0-9-15,34 24 18 16,-34-2 19-16,29-22 59 0,0 24 11 16,-29-2 1-16,29 24 16 15,29-24-19-15,-24 3 16 0,-5 21-15 16,29-24 29-16,0 24-27 16,0 0-10-16,0 0-27 15,0-2-5-15,29 2-3 0,-29 0-13 16,24 0 19-16,5 22-6 15,-29-22-17-15,29 0-12 0,0 0-11 16,-29-24 6-16,0 2-3 16,0-24-5-16,29 44-12 0,-29-44-6 15,0 24 0-15,0-24-113 16,0 0-230-16,0 0-371 0,0 0-260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6:55:42.9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BBA2E8-E932-4095-8743-6F0B397081B1}" emma:medium="tactile" emma:mode="ink">
          <msink:context xmlns:msink="http://schemas.microsoft.com/ink/2010/main" type="writingRegion" rotatedBoundingBox="2710,831 25060,787 25091,16630 2741,16674"/>
        </emma:interpretation>
      </emma:emma>
    </inkml:annotationXML>
    <inkml:traceGroup>
      <inkml:annotationXML>
        <emma:emma xmlns:emma="http://www.w3.org/2003/04/emma" version="1.0">
          <emma:interpretation id="{48181B8B-6EB7-4A61-8322-86458A2E7C77}" emma:medium="tactile" emma:mode="ink">
            <msink:context xmlns:msink="http://schemas.microsoft.com/ink/2010/main" type="paragraph" rotatedBoundingBox="2735,541 11728,984 11621,3148 2629,2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23C767-3563-42AA-9982-4A23B5F1AFD8}" emma:medium="tactile" emma:mode="ink">
              <msink:context xmlns:msink="http://schemas.microsoft.com/ink/2010/main" type="line" rotatedBoundingBox="2735,541 11728,984 11621,3148 2629,2705"/>
            </emma:interpretation>
          </emma:emma>
        </inkml:annotationXML>
        <inkml:traceGroup>
          <inkml:annotationXML>
            <emma:emma xmlns:emma="http://www.w3.org/2003/04/emma" version="1.0">
              <emma:interpretation id="{21B1A8E9-BDA0-430B-9357-B9A027D5AF4A}" emma:medium="tactile" emma:mode="ink">
                <msink:context xmlns:msink="http://schemas.microsoft.com/ink/2010/main" type="inkWord" rotatedBoundingBox="2722,813 4212,886 4120,2748 2630,2675"/>
              </emma:interpretation>
              <emma:one-of disjunction-type="recognition" id="oneOf0">
                <emma:interpretation id="interp0" emma:lang="en-US" emma:confidence="0.5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if;</emma:literal>
                </emma:interpretation>
                <emma:interpretation id="interp3" emma:lang="en-US" emma:confidence="0">
                  <emma:literal>if:</emma:literal>
                </emma:interpretation>
                <emma:interpretation id="interp4" emma:lang="en-US" emma:confidence="0">
                  <emma:literal>ifs</emma:literal>
                </emma:interpretation>
              </emma:one-of>
            </emma:emma>
          </inkml:annotationXML>
          <inkml:trace contextRef="#ctx0" brushRef="#br0">421-542 809 0,'0'0'127'0,"0"0"203"0,0 0-8 16,0 0-95-16,0 40-64 15,0-40-62-15,0 0-27 0,0 44-36 16,0-44-15-16,0 0-6 15,0 0-8-15,0 0 8 0,0 0-4 16,0 40 30-16,0-40 43 16,0 0-38-16,0 0-37 0,0-40 0 15,0-4-1-15,-42 44-6 16,42-40-11-16,-43-4 1 16,43 4 62-16,-43 40 1 15,43-44-37-15,-35 44 0 0,-8 0-15 16,-42 44-5-16,42-44 13 0,1 40-13 15,-1 4 4-15,7-4 4 16,36-40 17-16,-42 44-8 0,42-44-8 16,0 40 34-16,0-40 35 15,42 44-27-15,-6-44-30 0,7 40-11 16,-1-40 10-16,1-40-12 16,0 40-5-16,-1-44 0 0,1 44 6 31,-43-40-9-31,35-4-9 15,8 4 22-15,-43 40 10 0,0 0 18 16,0 0 18-16,0-44-17 0,0 44-22 0,0 0-10 16,-43 44 5-16,8-44-22 0,35 0 18 15,-43 40-17-15,43-40 6 16,0 0 0-16,0 0-10 0,0 0 16 16,-42 44-13-16,42-44 7 0,0 0-64 15,0 0-109-15,0 0-165 16,42 40-362-16,1-40-190 0</inkml:trace>
          <inkml:trace contextRef="#ctx0" brushRef="#br0" timeOffset="-673.63">130 123 699 0,'43'-41'235'0,"-43"41"90"15,0-40 59-15,0 40 60 0,0 0-40 16,0 0-44-16,0-44-42 16,0 44-6-16,0 0-19 0,0 0-30 0,0 0-68 15,0 0 118-15,-43 44 51 16,43 37-78-16,-43-37-10 0,43 40-57 0,-42 40-58 15,42-40-28 1,-43 0-38-16,43 0-54 0,0-4-11 16,0 4-18-16,0-40-12 15,0 36 0-15,0-36-221 0,43-4-431 16,-43 4-179-16,0-44-31 16,0 0-649-16</inkml:trace>
          <inkml:trace contextRef="#ctx0" brushRef="#br0" timeOffset="542.9">1125-166 1139 0,'0'0'312'15,"0"0"2"-15,0 0-26 16,0 0-86-16,0 0 7 0,0 0-28 16,0 0-37-16,-42 0-75 15,42 0-39-15,-36-44-13 16,36 44-10-16,-43 0 1 15,1 0-11-15,-43 44-3 0,42-4 24 16,7 0 22-16,-6 4 20 16,-1 40-3-16,0-44 2 0,1 45 8 0,-1-1 8 15,43-4 16-15,-43-36-14 16,43 40 13-16,0 0-3 0,0 0-20 16,0-4-37-1,0 4-8-15,0 40-14 0,0-80 5 16,-35 40-3-16,35-4-4 15,0-36-14-15,0-4 8 0,0-40 9 16,0 0-23-16,0 0-115 16,0 0-253-16,0 0-448 0,35-84-349 15</inkml:trace>
          <inkml:trace contextRef="#ctx0" brushRef="#br0" timeOffset="750.18">542 499 2686 0,'0'0'408'0,"86"0"-105"16,-1-40-87-16,-42-4-35 15,78 44-83-15,-36-40-57 0,36 40-31 16,7-44-215-16,-43 44-330 0,0-40-739 15</inkml:trace>
        </inkml:traceGroup>
        <inkml:traceGroup>
          <inkml:annotationXML>
            <emma:emma xmlns:emma="http://www.w3.org/2003/04/emma" version="1.0">
              <emma:interpretation id="{E007F37D-F013-4F55-9638-F962FB9C4CA2}" emma:medium="tactile" emma:mode="ink">
                <msink:context xmlns:msink="http://schemas.microsoft.com/ink/2010/main" type="inkWord" rotatedBoundingBox="4989,652 11728,984 11621,3148 4883,2816"/>
              </emma:interpretation>
              <emma:one-of disjunction-type="recognition" id="oneOf1">
                <emma:interpretation id="interp5" emma:lang="en-US" emma:confidence="0.5">
                  <emma:literal>(2&lt;70)</emma:literal>
                </emma:interpretation>
                <emma:interpretation id="interp6" emma:lang="en-US" emma:confidence="0">
                  <emma:literal>(9&lt;70)</emma:literal>
                </emma:interpretation>
                <emma:interpretation id="interp7" emma:lang="en-US" emma:confidence="0">
                  <emma:literal>(2&lt;10)</emma:literal>
                </emma:interpretation>
                <emma:interpretation id="interp8" emma:lang="en-US" emma:confidence="0">
                  <emma:literal>(X-420)</emma:literal>
                </emma:interpretation>
                <emma:interpretation id="interp9" emma:lang="en-US" emma:confidence="0">
                  <emma:literal>(29&lt;70)</emma:literal>
                </emma:interpretation>
              </emma:one-of>
            </emma:emma>
          </inkml:annotationXML>
          <inkml:trace contextRef="#ctx0" brushRef="#br0" timeOffset="2675.74">6003-250 1210 0,'0'0'434'16,"0"40"23"-16,42 4-52 16,-84-4-77-16,42 44-32 15,-43-44-69-15,0 44-66 0,-42 1-53 16,7-1-44-16,-7-4-38 15,-1-36-3-15,-42 40-11 0,7-44 6 16,-7 44-21-16,8-40 9 16,-8-4-1-16,85-40-14 0,7 40 20 15,-6-40-21-15,42 0 10 16,0 0-11-16,0 0 14 0,0 0-18 16,42 0 25-16,79 0-13 15,-35 44 3 1,34-4 3-16,-34-40 0 0,42 44 0 0,-50 36 9 0,7-36-8 15,1-4 11-15,-1 44-10 16,-7-44 0-16,-35 44-5 0,-1-40-30 16,1-4-221-16,-43-40-186 15,0 0-412 1</inkml:trace>
          <inkml:trace contextRef="#ctx0" brushRef="#br0" timeOffset="3069.37">6380 123 2268 0,'35'0'181'0,"50"44"-32"16,-42-44-57-16,42 0-22 15,-49 0-46-15,92 0-15 16,-43 0 3-16,-42-44-8 0,35 44-15 16,7-41 14-16,-42 1-1 0,0-4-16 15,-8 44-1-15,8-40-8 16,-43 40 17-16,0-44 19 0,0 44-18 16,0 0 1-16,0 0 12 15,0 0 64-15,-43 44-3 16,43-4 36-16,-35 44-33 0,-8 1-9 15,0-1 18-15,1-4-5 16,42 48-22-16,-43-44-15 0,43 0-20 16,-43-4 3-16,43 4-6 15,0 0-24-15,0 0-174 0,0-44-270 16,0 4-423-16</inkml:trace>
          <inkml:trace contextRef="#ctx0" brushRef="#br0" timeOffset="3467.69">7787-2 2144 0,'0'0'244'0,"-35"44"-6"15,-8 37-30-15,43-37-53 16,-43 40-35-16,1-4-35 0,42 4-24 15,0 0-20-15,42-40-6 16,-42 40 1-16,43-4-8 0,0-36-24 16,35-4 6-16,-35 4 3 15,-1-44-1-15,1 0-15 0,0-44 10 16,-1 4-2-16,-42-4-26 16,43-36-26-16,-43-4-11 0,0-44-1 15,0 4 27-15,0 40 22 16,0-41 10-16,-43 41-13 0,1 44 8 15,-1-4 8-15,-42 44-11 0,-1 0-1 16,8 0 11-16,-50 44 11 16,43-4-10-16,49 4-12 0,-6-4-16 15,-1 1-114-15,43-41-192 16,-43 44-265-16,43-44-296 0</inkml:trace>
          <inkml:trace contextRef="#ctx0" brushRef="#br0" timeOffset="3784.24">8420-542 2119 0,'0'40'350'15,"36"4"23"-15,-36-4-49 16,42 44-70-16,1-44 13 0,0 44-36 15,-1 40-46-15,37-40 42 16,-37 41-73-16,1 3 127 16,0-4 15-16,-43 0-84 0,42 4 46 15,-42-48-21-15,0 48-7 16,-42-4-93-16,-1-40-33 0,-42 40-41 16,6-40-23-16,37-44-35 15,-44 44-5-15,8-44 3 0,35 4-23 31,-42-44-107-31,42 40-145 0,43-40-175 16,-42 0-139-16,-1 0-52 16,43 0-60-16,0 0-423 0</inkml:trace>
          <inkml:trace contextRef="#ctx0" brushRef="#br0" timeOffset="1298.89">2839-542 1310 0,'0'0'300'16,"0"0"27"-16,0 0-24 16,0 0-66-16,0 0-24 15,-43 0-11-15,1 40 14 0,-1 44-23 16,-42-40-6-16,6 80-38 16,-6-40-33-16,42 80 0 15,-42-39-41-15,7 3-7 0,35 36-39 16,1-36 12-16,-1-4-18 15,43 0-2-15,0 0-6 0,43-40-8 16,-43 0-3-16,42 0 7 16,43-44-31-16,-49 44-203 15,49-44-173-15,-42-40-286 0,42 0-622 16</inkml:trace>
          <inkml:trace contextRef="#ctx0" brushRef="#br0" timeOffset="1817.83">3500 207 1997 0,'0'0'351'0,"0"0"-166"0,0 0-83 16,0 0-47-16,-43 0-33 15,1 0-16-15,6 0-12 0,-49 0 20 16,42-40 26-16,43 40-23 16,0-44-8-16,-42 3-13 0,42 1-5 15,42-4 0-15,-42 4 9 16,43-4-5-16,0 4-4 16,-1 40 9-16,-6 40 89 0,6 4 43 15,1 40-16 1,0-3-11-16,-1 47-34 0,-42-4-12 15,43 0 0-15,0 4-5 16,-43-4-9-16,42-40-3 0,-6-4-24 16,7 4-2-16,-1 0-13 15,-42-44-12-15,0-40-71 0,43 0-124 16,-43 0-303-16,0 0-395 16</inkml:trace>
          <inkml:trace contextRef="#ctx0" brushRef="#br0" timeOffset="2052.18">3713 207 2347 0,'-42'-40'297'15,"42"40"-61"-15,0 0-83 16,-43 40 37-16,43-40-26 0,-43 44-34 15,43-4-8-15,-42 44-33 16,-44-44-40-16,44 44-19 0,-36 0-20 16,35 0-13-16,-85 0-78 15,50 0-200-15,-8-4-309 0,1 4-528 16</inkml:trace>
          <inkml:trace contextRef="#ctx0" brushRef="#br0" timeOffset="5212.99">3792-126 330 0,'0'0'53'0,"0"0"1"0,0 0 0 16,0 0 7-16,0 0-3 16,0 0 2-16,0 0-18 0,0 0-13 15,0 0 16-15,0 0 129 16,0 0 4-16,0 0-68 0,0 0-25 16,-43 40-51-16,43 44 54 15,-36-40-28-15,-6-4-17 16,42 1 23-16,-43 3-49 15,43-44 4-15,-43 40 3 0,1 4 6 16,-1-4-21-16,43-40 28 16,0 40-2-16,0-40-43 0,0 0 11 15,0 0 17-15,0 0-39 16,0 0 37-16,0 0-10 0,0 0-60 16,0 0-206-16,0 0-230 15</inkml:trace>
        </inkml:traceGroup>
      </inkml:traceGroup>
    </inkml:traceGroup>
    <inkml:traceGroup>
      <inkml:annotationXML>
        <emma:emma xmlns:emma="http://www.w3.org/2003/04/emma" version="1.0">
          <emma:interpretation id="{1D1B2583-3736-4428-BC13-C3A4F1AF6892}" emma:medium="tactile" emma:mode="ink">
            <msink:context xmlns:msink="http://schemas.microsoft.com/ink/2010/main" type="paragraph" rotatedBoundingBox="5816,3509 17982,2951 18054,4533 5888,5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B74C6E-D501-4D62-8AA3-3F3208A37D47}" emma:medium="tactile" emma:mode="ink">
              <msink:context xmlns:msink="http://schemas.microsoft.com/ink/2010/main" type="line" rotatedBoundingBox="5816,3509 17982,2951 18054,4533 5888,5091"/>
            </emma:interpretation>
          </emma:emma>
        </inkml:annotationXML>
        <inkml:traceGroup>
          <inkml:annotationXML>
            <emma:emma xmlns:emma="http://www.w3.org/2003/04/emma" version="1.0">
              <emma:interpretation id="{0689B272-1A5E-4F77-A6CB-C9159B7BB6FC}" emma:medium="tactile" emma:mode="ink">
                <msink:context xmlns:msink="http://schemas.microsoft.com/ink/2010/main" type="inkWord" rotatedBoundingBox="5824,3683 11874,3406 11925,4526 5875,4804"/>
              </emma:interpretation>
              <emma:one-of disjunction-type="recognition" id="oneOf2">
                <emma:interpretation id="interp10" emma:lang="en-US" emma:confidence="0.5">
                  <emma:literal>Knew.</emma:literal>
                </emma:interpretation>
                <emma:interpretation id="interp11" emma:lang="en-US" emma:confidence="0">
                  <emma:literal>Renewed</emma:literal>
                </emma:interpretation>
                <emma:interpretation id="interp12" emma:lang="en-US" emma:confidence="0">
                  <emma:literal>Renewal</emma:literal>
                </emma:interpretation>
                <emma:interpretation id="interp13" emma:lang="en-US" emma:confidence="0">
                  <emma:literal>Renews</emma:literal>
                </emma:interpretation>
                <emma:interpretation id="interp14" emma:lang="en-US" emma:confidence="0">
                  <emma:literal>Renew.</emma:literal>
                </emma:interpretation>
              </emma:one-of>
            </emma:emma>
          </inkml:annotationXML>
          <inkml:trace contextRef="#ctx0" brushRef="#br0" timeOffset="8379.13">3628 2668 1152 0,'-43'0'300'0,"43"0"37"15,-42 0-76-15,-1 0-89 16,43 0-22-16,-85 0-33 16,49 0-19-16,36 0 0 0,-42-40 14 15,42 40 3-15,-43-44-47 16,43 44-36-16,-43-40-19 0,1-4-19 15,-1 4 6-15,43-4-5 16,0 4 10-16,43 0-5 16,-43-4 0-16,0 44 0 0,42-40-8 31,-42 40-3-31,43-44 5 0,0 44 3 16,-1-41 9-16,-42 41 9 15,36 0-10-15,6 41 3 0,44 3 36 16,-86-44 1-16,42 40-13 15,1 44 13-15,0 0 2 0,-1-44-15 16,-6 44-17-16,7 0-3 16,-43 0 0-16,42 0 22 0,1-4-14 15,0 4-7-15,-43-40 0 16,42-4-4-16,1 0 0 0,-43-40-6 16,43 44-3-16,-43-44 10 15,35 40 6-15,-35-40-4 0,43 0-10 16,-43 0-10-16,0 0-69 15,42-40-184-15,-42 40-240 16,0-44-391-16</inkml:trace>
          <inkml:trace contextRef="#ctx0" brushRef="#br0" timeOffset="7728.69">3251 2628 678 0,'-42'0'-10'0,"42"0"10"0,0 0-8 16,0 0-36-16,0 0-15 15,0 0 24-15,0 0 7 0,0 0 18 16,0 0-8-16,0 0 22 16,0 0 15-16,0 0 55 0,0 0 75 15,0 0 28-15,0 0-58 16,0 0-32-16,0 0-8 15,0 0-42-15,0 0 42 0,0 0-27 32,0 0-7-32,0 0 39 0,0 0-5 15,0 0-59-15,-43-44-10 16,43 44-5-16,43-40-9 0,-43 40 18 16,0-44-9-16,0 44-32 15,85-40 17-15,-42 40 40 0,-1 0 23 0,-6 0 79 16,-36 0 38-16,42 84-30 15,-42-44-23-15,43 4-40 0,-43 36-13 16,0 4 33-16,-43 0-22 16,43 0-48-16,-42 0 2 15,42-4-26-15,-36-36 29 0,36-4-3 16,-42 4-4-16,42-44 15 31,0 40 68-31,0-40 9 0,0 0-19 16,0 0-45-16,0 0-29 15,0-40-24-15,0-4 0 0,42-40-3 16,-6 4-3-16,6-4 0 16,1-40-2-16,0 40 17 0,-1 0-3 15,1 0-2-15,0 44-8 16,-43 40-3-16,42-44-3 0,-42 44 0 16,0 0 7-16,0 0 5 15,36-40-2-15,-36 40 0 0,0 0 0 16,0 0 6-16,0 0-19 0,0 0 13 15,0 0-5-15,0 0 12 16,0 0 0-16,0 0-7 0,0 0 0 16,0 0-11-16,0 0 11 15,0 0-6-15,0 0 10 0,0 0 8 16,0 0-5-16,0 0 0 16,0 0-7-16,0 0 0 15,0 0 0-15,0 0-8 0,0 0 8 16,0 0 11-16,0 0-7 15,0 0-11-15,0 0 2 0,0 0 8 16,0 0-3-16,43 0 7 16,-43 0-5-16,0 0-11 0,0 0 12 15,0 0-3-15,0 0 3 16,0 0 2-16,0 0-69 0,0 0-159 16,0 0-212-16,0 0-248 15,0 0-51-15</inkml:trace>
          <inkml:trace contextRef="#ctx0" brushRef="#br0" timeOffset="8722.91">3877 2336 1670 0,'0'0'320'0,"0"0"21"15,0 0-45-15,0 0-59 0,0 0-50 16,0 0-63-16,0 0-61 16,0 0-32-16,0 0 47 0,0 0 22 15,0 0-4-15,-43 40 11 16,-42 44 12-16,49 0 7 0,-49 0 7 15,0-4-20-15,42 4-20 16,-42 0-24-16,7 0-31 0,35 0-17 16,-42-4-8-16,42-36-6 15,0-4 1-15,8 4-16 0,35-44 3 16,0 0-35-16,0 40-112 16,0-40-107-16,0 0-57 15,0 0-76-15,0 0-268 0,0 0-459 16</inkml:trace>
          <inkml:trace contextRef="#ctx0" brushRef="#br0" timeOffset="9377.98">4211 2500 1697 0,'0'-40'259'0,"0"40"-70"16,0 0-48-16,0 0-62 0,0-44-36 16,0 44-21-16,43-40-15 15,-43 40-4-15,0 0-13 0,42-40 7 16,-42 40-15-16,43 0 7 16,-43 0 11-16,36 0 12 0,-36 0 62 31,42 80 25-31,-42-36-9 0,0 40-11 15,0 0-23-15,0-4-8 16,-42 4 1-16,6 0-10 0,36-44-18 16,-43 44-8-16,1-40 3 15,42-4-6-15,0-40-7 0,-43 40 14 16,43-40 23-16,0 0 24 16,0 0-23-16,0 0-32 0,43-40 7 15,-1 0-16-15,1-44 3 16,35 0-9-16,8-40-2 15,-1 0 12-15,-7 40-16 16,7 0 16-16,1 40-16 0,-44 4 9 16,-6 0 8-16,-36 40 75 15,43 40 38-15,-1 0-26 0,-42 4-13 0,0 40-47 16,0 0 5-16,0-44-25 16,0 44 10-16,0 0-29 0,0-44 21 15,0 44-22-15,0-44-55 16,0 4-161-16,0-44-184 0,0 0-382 31,0 40-272-31</inkml:trace>
          <inkml:trace contextRef="#ctx0" brushRef="#br0" timeOffset="9961.34">5455 2665 1870 0,'0'0'65'0,"0"0"-4"15,0 0 109-15,0 0-47 0,0 0-22 16,43 0-39-16,42 0-37 16,-42 0-6-16,42 0-12 0,-42 0 16 15,-8-40-33-15,51 40 26 16,-44-44-16-16,44 44 17 15,-86 0-13-15,42-84-7 0,1 44 11 16,-43 40-13-16,36-44 30 0,-36 4 3 16,0 40 1-16,0 0 10 15,-36-40-45-15,-7-4 15 0,1 88-5 16,-44-44-19-16,44 0 28 16,-44 40-24-16,51 0 14 15,-8 4 3-15,1-4 19 16,-1 4-7-16,0-4 12 0,43 4-19 15,0-4 6-15,0 0 11 16,0 4 18-16,0-4 6 0,0 4-16 16,43-4 1-16,-43-40-26 15,0 40 30-15,0-40-8 0,43 0 25 16,-1 44 22-16,1-44-17 16,-8 40 15-16,-35-40 9 0,43 0-2 15,-43 0-1-15,85 0-7 0,-42 0 26 16,-43 0-39-16,43 0-11 15,-43 0-16-15,42 0-26 16,-42 0 20-16,0 0-26 0,43 0-1 16,-43 0 6-16,0 0-17 15,0 0 12-15,36-40-14 0,-36 40-10 16,0 0-10-16,42 0-142 16,-42 0-112-16,0 0-207 0,43-44-509 15</inkml:trace>
          <inkml:trace contextRef="#ctx0" brushRef="#br0" timeOffset="10586.72">6707 2373 2361 0,'0'0'126'0,"0"0"-30"16,0 0-69-1,0 0 12-15,0 0-20 16,-43 40 0-16,7 44 8 0,-6-40-19 16,42 40 17-16,-43-44-14 0,43 44 33 15,0-44-22-15,0 44 9 16,0-44-4-16,43 4-6 0,-43-44 10 15,42 40-9-15,-6-40 8 16,7 0-12-16,-1 0-14 16,1 0 1-16,42-40 5 0,-42-4-8 15,35 4 6-15,7-44-14 16,-42 44 16-16,35-44 52 16,-35 44 54-16,-43-4-12 0,0 44-59 15,0 0-4-15,0 0-36 16,0 0 6-16,0 0-11 15,0 0 5-15,-43 84 0 0,43-44-9 16,-35 44 4-16,35-40 4 0,-43-4 4 16,86 0 0-16,-43 4 11 15,0-44-10-15,35 40 20 0,-35-40-9 16,43 44 3-16,0-44 26 16,42 0 4-16,-42-44-7 0,-1 4-17 15,-6-4-20-15,49-36 0 16,-42-4-9-16,-1 0 0 0,44-40-5 15,-51 40 11-15,-35 0 20 16,43 44-4-16,-43-44 1 0,0 40-23 16,0 44 6-1,0 0-6-15,0-40-20 0,0 40-21 16,0 0-92-16,-43-44-101 16,8 44-95-16,35 0-257 0,-43 0-327 15</inkml:trace>
          <inkml:trace contextRef="#ctx0" brushRef="#br0" timeOffset="11111.83">8292 2541 2625 0,'0'0'387'0,"0"0"-81"0,0 0-91 16,0 0-108-16,0 0-50 0,0 0-18 15,43 0-26-15,42 0-1 16,-49 0-19-16,49 40 19 0,0-40-12 16,-6 0 3-16,6 0-9 15,0 0 12-15,0 0-9 0,-49 0 11 16,7 0-8-16,-43 0-15 15,42 0-65-15,-42 0-134 0,0 0-91 16,0 0-31-16,0 0-8 16,0 0-36-16,-85 0-77 0,-36 44 109 15,36-4 166-15,-36 0 93 32,36 4 32-32,-1-4 104 0,8 4 174 15,-7-44 128-15,85 0-15 16,-43 40 50-16,43-40 63 0,0 0-70 15,0 0-88-15,85 0-7 16,-6 0-18-16,-37-40-36 16,44 40-31-16,-1 0-34 0,-7-44-66 15,8 44-48-15,-1 0-18 16,-7-40-18-16,-35 40 10 0,-1 0-38 16,-42 0-142-16,43-44-167 15,-43 44-73-15,0 0-59 0,0 0-362 16,0 0-343-16</inkml:trace>
        </inkml:traceGroup>
        <inkml:traceGroup>
          <inkml:annotationXML>
            <emma:emma xmlns:emma="http://www.w3.org/2003/04/emma" version="1.0">
              <emma:interpretation id="{B7F27DC6-B1BE-416E-8C49-C7C6C84C6D03}" emma:medium="tactile" emma:mode="ink">
                <msink:context xmlns:msink="http://schemas.microsoft.com/ink/2010/main" type="inkWord" rotatedBoundingBox="12437,3206 17982,2951 18054,4533 12510,4787"/>
              </emma:interpretation>
              <emma:one-of disjunction-type="recognition" id="oneOf3">
                <emma:interpretation id="interp15" emma:lang="en-US" emma:confidence="0.5">
                  <emma:literal>Tot;</emma:literal>
                </emma:interpretation>
                <emma:interpretation id="interp16" emma:lang="en-US" emma:confidence="0">
                  <emma:literal>XTI;</emma:literal>
                </emma:interpretation>
                <emma:interpretation id="interp17" emma:lang="en-US" emma:confidence="0">
                  <emma:literal>XTII;</emma:literal>
                </emma:interpretation>
                <emma:interpretation id="interp18" emma:lang="en-US" emma:confidence="0">
                  <emma:literal>XHI;</emma:literal>
                </emma:interpretation>
                <emma:interpretation id="interp19" emma:lang="en-US" emma:confidence="0">
                  <emma:literal>XT);</emma:literal>
                </emma:interpretation>
              </emma:one-of>
            </emma:emma>
          </inkml:annotationXML>
          <inkml:trace contextRef="#ctx0" brushRef="#br0" timeOffset="14956.16">11662 2165 2388 0,'43'40'315'15,"0"-40"-16"-15,-1 0-70 0,36 0-86 16,50 0-70-16,-42 0-40 16,35 0-18-16,7 0-8 0,0 0-2 15,-50 0-43-15,7 44-172 16,-42-44-163-16,-43 0-310 0,42 0-216 16</inkml:trace>
          <inkml:trace contextRef="#ctx0" brushRef="#br0" timeOffset="15174.89">12039 1913 2172 0,'0'0'293'0,"0"0"96"15,0 0-60-15,0 0-88 0,0 84-67 16,0-40-53-16,0 36-42 15,0 4-39-15,0 0-7 16,0 40-12-16,43-40-25 0,-43 0-44 16,0 0-169-16,42 0-161 15,-42-44-266-15,0 4-344 0</inkml:trace>
          <inkml:trace contextRef="#ctx0" brushRef="#br0" timeOffset="15581.28">13205 1542 1727 0,'0'0'372'0,"0"0"-55"0,0 0-100 16,0 0-97-16,0 0-45 15,0 0 30 1,0 0 114-16,0 0-49 0,0 0 4 16,0 40-9-16,43 43-35 15,-43-43 29-15,0 4 6 0,0 40-56 16,0-4 5-16,42 4-26 0,-42 0-33 16,0-44 6-1,0 44-38-15,36 0-14 0,-36 0 8 0,0 0 12 0,43-44-17 31,-43 44-6-31,0-84 17 0,0 44-20 16,0-44-18-16,0 0 24 16,0 0 11-16,0 0-31 0,0 0 22 15,0 0-6-15,0 0-12 16,42 40-77-16,-42-40-232 0,0 0-99 16,0 0-80-16,0 0-271 15,0 0-359-15</inkml:trace>
          <inkml:trace contextRef="#ctx0" brushRef="#br0" timeOffset="16003.13">14869 2373 2704 0,'0'0'381'0,"0"0"-102"16,0 0-127-16,0 0-79 0,0 0-46 16,-78 0-8-16,-8 0-14 15,44 0-9-15,42 0-1 16,-43 0-45-16,43 0-45 0,0 0 7 16,0 0 14-16,0 0 39 15,0 0 14-15,0 0-3 0,43-40 26 16,-1 40-2-16,1 0-16 15,-43 0 24-15,0 0-4 0,43 0 4 16,-43 0 34-16,42 40 33 16,-42 0 20-16,0 44-6 0,-42-40 9 15,-1 40 14-15,0-44-44 16,1 0-34-16,-44 44 2 0,44-40-26 16,-37 36 1-16,-6-36-11 15,42-4-137-15,-42 4-211 16,42-4-335-16,-35-40-471 15</inkml:trace>
          <inkml:trace contextRef="#ctx0" brushRef="#br0" timeOffset="16253.11">15160 1625 2700 0,'0'0'355'0,"0"0"68"16,0 0-97-16,0 0-123 15,0 0-86-15,0 0 9 0,0 0-14 16,0 0-48-16,0 0-6 16,0 0-40-16,0 0-2 0,43 0-21 15,-43 0-6-15,0 0-140 16,0 0-212-16,0 0-123 0,0 0-290 15,0 0-400-15</inkml:trace>
          <inkml:trace contextRef="#ctx0" brushRef="#br0" timeOffset="14440.43">10333 1997 828 0,'0'0'407'0,"0"0"-17"0,42 44-37 15,-42-44-64-15,0 0-109 16,-42 0-25 0,-1 40-68-16,-42-40-39 15,42 0-31-15,-35 0-3 0,-7 0-3 16,-1 0 6-16,1 0-10 15,49 0 1-15,-6 0-1 0,-1-40-14 16,43 40-14-16,-43-44 18 16,43 4-14-16,43-4 12 0,42 4-6 15,-6 0 0-15,6-4 11 16,0 44 0-16,1 0 0 16,34 0 9-16,-34 44-9 0,-1-4 26 15,-7 44-7-15,8-44 32 16,-44 44-19-16,44 0 0 0,-44 40-25 15,36-40 4-15,-35 0-4 16,42-44 5-16,-42 44-12 0,35-40 0 16,-35-4 22-16,0 0-29 15,-43-40 19-15,85 0-89 0,-85 0-194 16,0 0-400-16,35-40-194 16</inkml:trace>
          <inkml:trace contextRef="#ctx0" brushRef="#br0" timeOffset="14696.68">10916 1833 2018 0,'-43'-44'381'0,"43"44"-50"0,-43 44-53 16,-35 36-74-16,36-36-31 15,-44 40-45-15,1-4-16 0,7 48-34 16,-8-44-19 0,-42-4-29-16,8 48-5 0,34-44-23 15,-42-4 5-15,43 4-14 16,49-40-48-16,-49-4-198 0,85-40-224 0,0 0-489 16</inkml:trace>
        </inkml:traceGroup>
      </inkml:traceGroup>
    </inkml:traceGroup>
    <inkml:traceGroup>
      <inkml:annotationXML>
        <emma:emma xmlns:emma="http://www.w3.org/2003/04/emma" version="1.0">
          <emma:interpretation id="{3F06A997-2D76-481C-9F6C-FF1BE80AC95F}" emma:medium="tactile" emma:mode="ink">
            <msink:context xmlns:msink="http://schemas.microsoft.com/ink/2010/main" type="paragraph" rotatedBoundingBox="3125,4662 25074,4707 25066,8376 3117,8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8D5EC-3F78-452D-A7F6-36F68D90BB60}" emma:medium="tactile" emma:mode="ink">
              <msink:context xmlns:msink="http://schemas.microsoft.com/ink/2010/main" type="line" rotatedBoundingBox="3125,4662 25074,4707 25066,8376 3117,8330"/>
            </emma:interpretation>
          </emma:emma>
        </inkml:annotationXML>
        <inkml:traceGroup>
          <inkml:annotationXML>
            <emma:emma xmlns:emma="http://www.w3.org/2003/04/emma" version="1.0">
              <emma:interpretation id="{EBE63530-4CE3-4942-A1CD-2118515A7F1F}" emma:medium="tactile" emma:mode="ink">
                <msink:context xmlns:msink="http://schemas.microsoft.com/ink/2010/main" type="inkWord" rotatedBoundingBox="3123,5581 4667,5584 4664,7044 3120,7040"/>
              </emma:interpretation>
              <emma:one-of disjunction-type="recognition" id="oneOf4">
                <emma:interpretation id="interp20" emma:lang="en-US" emma:confidence="0.5">
                  <emma:literal>if</emma:literal>
                </emma:interpretation>
                <emma:interpretation id="interp21" emma:lang="en-US" emma:confidence="0">
                  <emma:literal>it</emma:literal>
                </emma:interpretation>
                <emma:interpretation id="interp22" emma:lang="en-US" emma:confidence="0">
                  <emma:literal>ifs</emma:literal>
                </emma:interpretation>
                <emma:interpretation id="interp23" emma:lang="en-US" emma:confidence="0">
                  <emma:literal>is</emma:literal>
                </emma:interpretation>
                <emma:interpretation id="interp24" emma:lang="en-US" emma:confidence="0">
                  <emma:literal>its</emma:literal>
                </emma:interpretation>
              </emma:one-of>
            </emma:emma>
          </inkml:annotationXML>
          <inkml:trace contextRef="#ctx0" brushRef="#br0" timeOffset="17981.97">379 4249 1523 0,'0'0'100'16,"0"0"26"-16,-43 40 43 15,43-40-60-15,43 44-28 0,-43-44-44 0,42 40-9 16,-42-40-5-16,0 0-8 16,0 0-13-16,43 0 23 15,-43 0 36-15,0 0-26 0,0 0-31 16,43-40-1-16,-43-4 10 15,0 4-2-15,0-4-6 0,0-40-3 16,0 44 82-16,0 40-30 16,0 0-3-16,0 0-51 15,0 0 19-15,0 0-5 0,-43 0-10 16,43 0-4-16,-43 40 0 16,43 4-7-16,0-44-4 0,0 84-43 15,0-44-247-15,0-40-380 16</inkml:trace>
          <inkml:trace contextRef="#ctx0" brushRef="#br0" timeOffset="17596.39">421 4625 874 0,'0'0'308'0,"0"0"-11"0,-42 0-19 16,42 0-79-16,0 0-24 15,0 0-39-15,0 0-50 16,0 0-63-16,0 0 54 15,0 0 194-15,0 40-53 0,0 44-88 16,0 0 4-16,0-4-47 16,0-36 11-16,0 40-28 0,42-4-16 15,-42 3-19-15,0-39-27 16,0 40 3-16,0-44-11 0,0 4 7 16,0-4-7-16,0 0-56 15,0-40-119-15,0 44-254 0,0-44-531 16</inkml:trace>
          <inkml:trace contextRef="#ctx0" brushRef="#br0" timeOffset="18397.43">1630 4373 1752 0,'0'0'163'15,"0"0"-38"-15,0 0-50 0,0 0-24 16,0 0-40-16,-85 0 4 16,42 0-15-16,-42 0 10 15,49 0-29-15,-49 0 29 0,42 0-35 16,1 0 44-16,42 0-23 0,-43 0 21 15,43 0 78-15,-43 84 72 0,1-44-19 16,42 44-29-16,-36-40-5 16,36 36 5-1,0 4-28-15,0 0-45 0,-43 0 5 16,43-44-31-16,43 44 2 0,-86 0 1 16,43-1-20-16,0 1 6 15,0-44-9-15,0 4-3 0,0 36 15 16,0-80-16-16,0 0 9 15,0 44-21-15,0-44-53 0,0 0-118 16,0 0-446-16,0 0-365 16</inkml:trace>
          <inkml:trace contextRef="#ctx0" brushRef="#br0" timeOffset="18619.22">1047 4957 2026 0,'0'0'386'15,"78"-44"-57"-15,8 4-65 0,-44 40-93 16,44 0-76-16,-8-40-36 0,50 40-37 16,-43 40-2-16,0-40-23 15,-6 0-222-15,6 0-503 16</inkml:trace>
        </inkml:traceGroup>
        <inkml:traceGroup>
          <inkml:annotationXML>
            <emma:emma xmlns:emma="http://www.w3.org/2003/04/emma" version="1.0">
              <emma:interpretation id="{656556A3-5F46-4CA5-AEAE-1D4C80FED44F}" emma:medium="tactile" emma:mode="ink">
                <msink:context xmlns:msink="http://schemas.microsoft.com/ink/2010/main" type="inkWord" rotatedBoundingBox="5417,4666 25074,4707 25066,8376 5409,8335"/>
              </emma:interpretation>
              <emma:one-of disjunction-type="recognition" id="oneOf5">
                <emma:interpretation id="interp25" emma:lang="en-US" emma:confidence="0.5">
                  <emma:literal>(2067×2=12)</emma:literal>
                </emma:interpretation>
                <emma:interpretation id="interp26" emma:lang="en-US" emma:confidence="0">
                  <emma:literal>(7067×2=12)</emma:literal>
                </emma:interpretation>
                <emma:interpretation id="interp27" emma:lang="en-US" emma:confidence="0">
                  <emma:literal>(7063×2=12)</emma:literal>
                </emma:interpretation>
                <emma:interpretation id="interp28" emma:lang="en-US" emma:confidence="0">
                  <emma:literal>(7067×1=12)</emma:literal>
                </emma:interpretation>
                <emma:interpretation id="interp29" emma:lang="en-US" emma:confidence="0">
                  <emma:literal>(7067×2=-12)</emma:literal>
                </emma:interpretation>
              </emma:one-of>
            </emma:emma>
          </inkml:annotationXML>
          <inkml:trace contextRef="#ctx0" brushRef="#br0" timeOffset="-171904.21">8960 4873 1294 0,'-42'0'-38'0,"42"0"-5"16,-85 0 129-16,-1 0 11 16,44 0 2-16,-37 0-65 15,-6-40 41-15,0 40 25 0,49-44 34 16,-7 44-55-16,43 0-58 15,-42-40 10-15,42-4-49 0,0 4 29 16,0 40-28-16,42-84 26 16,1 84-15-16,-7-40 6 15,49 40 13-15,-42 0-31 16,42 0 30-16,-7 40 18 0,8 4 51 16,-1-4 53-16,-7 44-39 0,7 0-21 15,1-4-27 1,-8 4 24-16,50 0-15 0,-43 39-7 15,-7-39 12-15,50 0-15 16,-42-40-37-16,-8 36 10 0,7-36-12 16,1-4-3-16,-44-40 4 15,1 44-8-15,-43-44 8 16,43 0-16-16,-43 0-86 0,0 0-223 31,0 0-304-31,0 0-96 0</inkml:trace>
          <inkml:trace contextRef="#ctx0" brushRef="#br0" timeOffset="-171606.29">9913 4417 1537 0,'-42'40'300'0,"-37"0"33"16,-6 44-12-16,0 0-53 0,-1 40-72 15,-34-40-41-15,-8 40-56 16,-36 44-36-16,36-45-21 0,7 5-28 0,-7-48-5 16,7 48-9-16,36-48 0 0,0 4-5 15,49-40 5-15,-7-4-40 16,43-40-140-16,-42 40-196 0,42-40-334 15,0 0-221-15</inkml:trace>
          <inkml:trace contextRef="#ctx0" brushRef="#br0" timeOffset="-171088.31">7958 4041 619 0,'43'-44'58'0,"-43"44"109"0,0 0 75 16,0 0-47-16,0 0 167 15,0 44 2-15,0 36-119 16,-43-36-68-16,-42 40-28 0,-36 0-20 16,-7 40-41-16,0-40-13 15,7 0-18-15,-7 40-33 0,-36-40-18 16,36-4-1-16,8 4 11 16,-8 0-11-16,49-44-5 0,-6 4 0 15,0-5 5-15,42-39 2 16,8 0-7-16,35 0-19 15,0 0 19-15,0 0 0 0,0 0-8 16,0 84 11-16,78-40 1 16,-36-4-12-16,44 44 11 0,35 0 11 15,7 0-4-15,-8 40 12 16,8-40 3-16,36-4 5 16,-36 48-13-16,-7-48-8 0,-36 4-3 15,43 0-1-15,-85 0-1 16,35-40 2-16,-35-4-9 0,-43-40 3 31,42 40-17-31,-42-40-98 0,0 0-189 16,0 0-627-16</inkml:trace>
          <inkml:trace contextRef="#ctx0" brushRef="#br0" timeOffset="19152.85">2960 4333 1459 0,'0'40'414'0,"0"4"-44"16,0-4-90-16,-43 44-70 0,43 0-11 15,-78-4-31 1,35 48-45-16,1-4 20 0,-44 40-47 16,44-37-41-16,42-3 12 15,0 0-28-15,0 44-14 0,42-84-12 16,1 40 5-16,42-40-3 0,-7 0-21 15,8-4-69-15,-1-36-163 16,-7 40-195-16,8-84-447 0</inkml:trace>
          <inkml:trace contextRef="#ctx0" brushRef="#br0" timeOffset="62173.15">21325 3205 849 0,'0'0'18'0,"42"0"90"15,44 44 95-15,-8-4-28 16,7 4 46-16,0 36-13 0,-6 48 38 16,6-4-71-16,43 0-47 15,-50 44-5-15,-35-4 4 0,42 4 30 16,-42 0-27-16,-43 0-32 15,42-4-11-15,-42-40 11 16,-42 44-42-16,42-45 9 0,-43 5-10 16,0 36 15-16,1-36 5 15,-1-4-18-15,8-40 9 16,-8 40 31-16,0-40-41 0,1-4 7 16,-44 48 20-16,44-44-22 15,-37-44-1-15,-6 44-31 0,-36 0-14 16,36-44 4-16,0 44-19 15,-1-44 8-15,8 4-25 0,-7-4-14 16,42 4-120-16,43-44-118 16,-85 0-130-16,7 40-375 0,35-40-287 15</inkml:trace>
          <inkml:trace contextRef="#ctx0" brushRef="#br0" timeOffset="-170491.81">3628 4873 806 0,'0'0'190'16,"0"0"117"-16,0 0 31 0,0 0-95 15,85-40-37-15,-6 40-63 16,49-44-4-16,0 4-29 0,-8-4-65 16,51 4 4-16,-50 0 9 15,7-4-20 1,-7-40-6-16,7 44-24 0,-50 0-17 16,7-4 86-16,-42 44 11 15,0-40 31-15,-43 40-32 16,0 0-17-16,0 0-21 0,0 0-22 15,0 0-27-15,0 0 0 16,-43 40-4-16,-42 4 12 0,42 36-8 16,-35 4 7-16,-8 40-7 15,1 4 0-15,42-4 0 0,-35 40-9 16,36-37 9-16,-1 41-10 16,0-44 7-16,1 0 15 0,42-40-9 15,0 0-21-15,0-4-96 16,0 4-176-16,0-84-362 15,42 44-323-15</inkml:trace>
          <inkml:trace contextRef="#ctx0" brushRef="#br0" timeOffset="-170088.11">5420 4749 1815 0,'-86'40'124'16,"1"4"77"-16,42 36 24 15,-35 4-32-15,-7 0-89 0,0 39-17 16,42 5-54-16,-35-4 0 16,35 0-10-16,43 0-14 0,-43 4-1 15,86-4 2-15,-43-84 15 16,43 44 2-16,35-44-18 0,7 4 8 15,1-44 2-15,-8 0-6 16,7-44-18-16,43 4 21 0,-85 0-6 16,35-44-13-16,-35 0 9 15,-1-40-1 1,1-44-5-16,0 44-5 16,-43-44 11-16,0-39-15 0,0 83 2 15,0 0 28-15,-43-4 19 16,0 48-32-16,1 36-13 0,-44 44 17 15,8 0-15-15,-50 44-7 16,43 36 16-16,-36-36-26 16,36 40-246-16,6-4-293 0,-6 4-281 15</inkml:trace>
          <inkml:trace contextRef="#ctx0" brushRef="#br0" timeOffset="-169270.01">12245 4041 1430 0,'0'0'119'15,"-42"40"126"-15,42 0 46 0,-43 44-2 16,7-40-89-16,-6-4-47 15,-44 44-58-15,-42 0-26 16,50 0-25-16,-50 0-27 0,7 40-11 16,-49-40 9-16,84-4 0 0,-34-36-28 15,-8 40 22-15,49-44 0 16,37 0-17-16,-1 4 8 16,43-44 0-16,0 0-8 0,0 0 11 15,0 0 4-15,43 39-14 16,42 5 7-16,36-44 0 15,7 84 11-15,-7-44-15 0,49 4 7 16,-49 36 4-16,43 4-13 16,6 0 10-16,-42 40 0 15,36-40 2-15,-36 0 14 0,-7 0-5 16,-36-44-10-16,0 44-13 16,1-44 17-16,-8 4 14 0,-35-4 0 15,-1 4-7-15,1-44 18 16,0 40 0-16,-43-40-1 0,35 0-5 15,-35 0-2-15,43 44 4 16,-43-44-17-16,0 0-9 0,0 0 4 16,0 0 4-16,0 0-7 15,0 0-5-15,0 0 0 16,42 0 4-16,-42 0-1 16,0 0-19-16,0 0-108 0,0 0-114 15,0 0-245-15,0 0-302 16,0-44-15-16</inkml:trace>
          <inkml:trace contextRef="#ctx0" brushRef="#br0" timeOffset="-168424.49">12416 5121 1142 0,'78'0'99'0,"-35"0"134"15,-1 0 71-15,44 0-27 16,-1 0-67-16,-42-40-64 0,78 40-29 16,-36 0-65-16,-7-40-20 15,7 40-9-15,1 0-19 0,-44 0 4 16,-6 0-2-16,-36 0-20 15,43 0 21 1,-43 0-19-16,0 0-34 0,0 0-215 0,42 0-225 16,-42 0-26-16,0 0 9 15</inkml:trace>
          <inkml:trace contextRef="#ctx0" brushRef="#br0" timeOffset="-168174.48">12793 5416 1155 0,'-43'0'200'0,"43"0"44"0,0 0 41 16,0 0-32-16,43-44-53 15,-8 44-55-15,8-40-31 16,42-4-1-16,1 44-11 15,-51 0-25-15,50 0-24 0,1-40-12 16,-44 40-20-16,37 0-2 16,-37 40-5-16,1-40-6 15,42 0-8-15,-42 0-4 0,-8 0-27 16,8 0-261-16,0 44-412 16,42-44-233-16</inkml:trace>
          <inkml:trace contextRef="#ctx0" brushRef="#br0" timeOffset="-167580.24">14911 4289 1062 0,'0'0'113'16,"0"0"145"-16,0 0 24 0,43 44-95 16,0-44-59-16,-1 0-63 15,37 0-53-15,-37-44 20 0,44 44-27 16,-44-40-26-16,1-4 34 16,35 44 6-16,-35-40-19 15,-1-4 0-15,1-36-7 0,0 36 86 16,-1 4 52-16,-42-4-8 15,36 4-36-15,-36 40-34 0,0 0-20 0,0 0-39 0,0 0 8 32,0 0 9-32,0 40 4 0,-36 44 20 15,36 0-1-15,-42 40 8 16,-1 4 24-16,43-4-8 16,-43 0-16-16,43 0-12 0,-42 4-7 0,42-4 27 15,0 0-11 1,0-40-16-16,42 39-15 0,-42-39-8 15,0 0-4-15,0-44 8 0,43 4 3 16,-43-44-18-16,0 0-173 0,0 40-215 16,0-40-400-16</inkml:trace>
          <inkml:trace contextRef="#ctx0" brushRef="#br0" timeOffset="-167108.73">16284 4205 1908 0,'0'-40'31'0,"0"-4"39"16,0-36 36-16,42 36 13 15,1-40-32-15,0 44-70 0,42 0 1 16,-7-4-4-16,8 4-7 16,-1 40-14-16,0 40 20 0,-7 4 20 15,8-4-13-15,-44 0 15 16,1 44 36-16,0 0-11 16,-86 40-1-16,0-40 26 0,1 44-24 15,-44-48-18-15,8 48-22 16,-7-4 41-16,0-40 5 0,-1 40-16 15,44-40 4-15,6-4 29 16,36-36 44-16,0 39 23 0,36 1-37 16,49-44-2-16,0 4-15 15,43-4-15-15,-7-40-2 0,50 40-27 16,-50-40-27-16,7 0-20 16,35 0 3-16,-78 0-7 15,36 0-2-15,-35-40 0 16,-44 40-61-16,36 0-122 0,-78 0-104 15,0 0-217-15,0 0-552 16</inkml:trace>
        </inkml:traceGroup>
      </inkml:traceGroup>
    </inkml:traceGroup>
    <inkml:traceGroup>
      <inkml:annotationXML>
        <emma:emma xmlns:emma="http://www.w3.org/2003/04/emma" version="1.0">
          <emma:interpretation id="{7960D294-DFB2-41AC-9899-358B45F8602A}" emma:medium="tactile" emma:mode="ink">
            <msink:context xmlns:msink="http://schemas.microsoft.com/ink/2010/main" type="paragraph" rotatedBoundingBox="6195,8740 22979,8620 22995,10816 6211,109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875241-38A1-44A4-99BE-11950D00C540}" emma:medium="tactile" emma:mode="ink">
              <msink:context xmlns:msink="http://schemas.microsoft.com/ink/2010/main" type="line" rotatedBoundingBox="6195,8740 22979,8620 22995,10816 6211,10937"/>
            </emma:interpretation>
          </emma:emma>
        </inkml:annotationXML>
        <inkml:traceGroup>
          <inkml:annotationXML>
            <emma:emma xmlns:emma="http://www.w3.org/2003/04/emma" version="1.0">
              <emma:interpretation id="{1907E093-882E-42AC-BDD8-C11DE2799EBE}" emma:medium="tactile" emma:mode="ink">
                <msink:context xmlns:msink="http://schemas.microsoft.com/ink/2010/main" type="inkWord" rotatedBoundingBox="6199,9179 9194,9158 9203,10475 6208,10497"/>
              </emma:interpretation>
              <emma:one-of disjunction-type="recognition" id="oneOf6">
                <emma:interpretation id="interp30" emma:lang="en-US" emma:confidence="0.5">
                  <emma:literal>XN</emma:literal>
                </emma:interpretation>
                <emma:interpretation id="interp31" emma:lang="en-US" emma:confidence="0">
                  <emma:literal>Xin</emma:literal>
                </emma:interpretation>
                <emma:interpretation id="interp32" emma:lang="en-US" emma:confidence="0">
                  <emma:literal>Ton</emma:literal>
                </emma:interpretation>
                <emma:interpretation id="interp33" emma:lang="en-US" emma:confidence="0">
                  <emma:literal>ton</emma:literal>
                </emma:interpretation>
                <emma:interpretation id="interp34" emma:lang="en-US" emma:confidence="0">
                  <emma:literal>Hon</emma:literal>
                </emma:interpretation>
              </emma:one-of>
            </emma:emma>
          </inkml:annotationXML>
          <inkml:trace contextRef="#ctx0" brushRef="#br0" timeOffset="-165581.47">3713 8288 792 0,'0'0'266'0,"0"0"148"16,0 0-3-16,0 0-114 16,0 0-115-16,0 0-94 0,-42 0-42 15,-1 0-26-15,0 0-11 0,1-40-12 31,-1-4 5-31,0 44-9 0,43-40-20 16,-42-44 6-16,42 0 5 16,42 44 26-16,-42-44-30 0,43 44 30 0,0-4-22 15,42 44 12-15,-42 0-17 0,35 44 36 16,7 36-38 0,43 4 19-16,-42 40-6 15,34-40-3-15,8 44 15 0,-7-44-17 16,7 40 8-16,-7-40 14 15,7-4-6-15,-7-36 8 0,7-4-23 16,-43 3-6-16,-49-3-21 16,6-40-191-16,-42 0-387 0,0 0-68 15</inkml:trace>
          <inkml:trace contextRef="#ctx0" brushRef="#br0" timeOffset="-165370.03">4751 7704 1799 0,'-42'44'132'15,"-1"40"169"-15,0-44 35 0,43 44-100 16,-35 0-75-16,-50-4-68 16,42 48-42-16,-42-4-24 0,-36-40-27 0,-7 40 8 15,7-40 3-15,36 40-49 31,-43-41-169-31,49 1-277 0,-6-44-340 16</inkml:trace>
          <inkml:trace contextRef="#ctx0" brushRef="#br0" timeOffset="-164879.41">5420 7788 1993 0,'0'-40'57'0,"0"40"52"16,0-44 31-16,0 44-51 15,35-40-42-15,-35 40-18 0,0 0-21 16,43 0-8-16,0 40 5 15,-1 44-19-15,1-40 27 0,-43 80 14 16,0-40 19-16,43 40 7 0,-43 0-14 16,-43-40-15-16,43 40 7 15,0-40-15-15,-43 0-20 0,43-44 9 16,0 4 8-16,-42-4 7 16,42-40 1-16,0 0 40 0,0 0-29 15,0 0-4-15,42-40-13 16,1-44-9-16,0-40 1 15,-1 0-2-15,36-4 3 0,8 4-2 16,-1 0-4-16,-42 80-2 16,42-40-11-16,-49 44 11 0,6 40 0 15,-42 0 11-15,43 84 18 16,0 40 45-16,-43-40 14 0,0 0-32 16,42 40-25-16,-42-40-17 15,43 0-4-15,-43-44-7 0,43 44-7 16,-43-44-165-16,35 4-318 15,-35-44-380-15</inkml:trace>
        </inkml:traceGroup>
        <inkml:traceGroup>
          <inkml:annotationXML>
            <emma:emma xmlns:emma="http://www.w3.org/2003/04/emma" version="1.0">
              <emma:interpretation id="{702CF22C-42C0-4932-A4FE-2550A9EE5D7F}" emma:medium="tactile" emma:mode="ink">
                <msink:context xmlns:msink="http://schemas.microsoft.com/ink/2010/main" type="inkWord" rotatedBoundingBox="9824,8847 13325,8822 13336,10230 9834,10255"/>
              </emma:interpretation>
              <emma:one-of disjunction-type="recognition" id="oneOf7">
                <emma:interpretation id="interp35" emma:lang="en-US" emma:confidence="0.5">
                  <emma:literal>ew</emma:literal>
                </emma:interpretation>
                <emma:interpretation id="interp36" emma:lang="en-US" emma:confidence="0">
                  <emma:literal>aw</emma:literal>
                </emma:interpretation>
                <emma:interpretation id="interp37" emma:lang="en-US" emma:confidence="0">
                  <emma:literal>Ew</emma:literal>
                </emma:interpretation>
                <emma:interpretation id="interp38" emma:lang="en-US" emma:confidence="0">
                  <emma:literal>ow</emma:literal>
                </emma:interpretation>
                <emma:interpretation id="interp39" emma:lang="en-US" emma:confidence="0">
                  <emma:literal>Tw</emma:literal>
                </emma:interpretation>
              </emma:one-of>
            </emma:emma>
          </inkml:annotationXML>
          <inkml:trace contextRef="#ctx0" brushRef="#br0" timeOffset="-164473.13">7041 7788 1260 0,'0'0'70'0,"0"0"30"0,0 0 41 16,0 0 153-16,0 0-65 15,85 44-92-15,-7-44-74 0,50-44-29 16,0 44-10-16,-7 0-14 16,7-40-10-16,-50 40 8 15,50-44 8-15,-42 4-9 0,-44 0 0 16,1-4 6-16,-43 44-10 15,36-40-3-15,-36 40 0 0,0 0-12 16,-36-44 0-16,-92 44-4 16,0 44 6-16,7 40 5 0,-50-4-1 15,51 48 20-15,-8-4 63 16,42-40 13-16,8 40 47 16,35 0 5-16,43-40 15 0,43 0-45 15,0 0-47-15,78 0-24 0,7-44-19 16,-8 0-9-16,51-40-3 15,-50 44-7-15,50-44-115 16,-50-44-293-16,6 44-440 0</inkml:trace>
          <inkml:trace contextRef="#ctx0" brushRef="#br0" timeOffset="-163952.1">9081 7332 1277 0,'0'0'228'0,"-85"84"-2"16,49-4-36-16,36 4-37 0,-42 40-49 16,42-40-39-16,0 0-31 0,0 0-15 15,42 0-5-15,-42-44-2 0,36 44-19 16,7-44 4-16,-1 4 18 15,1-44-7-15,0 0 2 0,-1 0-6 16,37-44-12-16,-37 4 15 16,44-44 1-16,-44 0-11 0,1 0 20 15,35 4-6-15,-78 36 34 16,0 44-1-16,43-40-29 0,-43 40 14 16,0 0 75-16,0 0-11 15,-86 40-7-15,51 44-28 0,-8 0-3 16,43 0-9-16,0-4 1 15,0-36 17-15,0 40-10 0,43-44-13 16,-8 4-14-16,51-4-12 16,-1-40-7-16,0 0 5 0,-6-40-2 15,6-4-5-15,0 4-2 16,1-44 5-16,34 0-1 0,-77 0-3 16,42-40 4-16,-42 0-4 15,35 0-5-15,-78 40 4 0,43 0-4 16,-43 44-9-16,0-44-45 15,0 84-101-15,0 0-151 0,-78 0-223 16,-8 0-246-16</inkml:trace>
        </inkml:traceGroup>
        <inkml:traceGroup>
          <inkml:annotationXML>
            <emma:emma xmlns:emma="http://www.w3.org/2003/04/emma" version="1.0">
              <emma:interpretation id="{B2CCF901-DDD7-4AE3-B1AE-4E9803914A97}" emma:medium="tactile" emma:mode="ink">
                <msink:context xmlns:msink="http://schemas.microsoft.com/ink/2010/main" type="inkWord" rotatedBoundingBox="14199,9205 15491,9195 15494,9658 14203,9668"/>
              </emma:interpretation>
              <emma:one-of disjunction-type="recognition" id="oneOf8">
                <emma:interpretation id="interp40" emma:lang="en-US" emma:confidence="0.5">
                  <emma:literal>=</emma:literal>
                </emma:interpretation>
                <emma:interpretation id="interp41" emma:lang="en-US" emma:confidence="0">
                  <emma:literal>_</emma:literal>
                </emma:interpretation>
                <emma:interpretation id="interp42" emma:lang="en-US" emma:confidence="0">
                  <emma:literal>-</emma:literal>
                </emma:interpretation>
                <emma:interpretation id="interp43" emma:lang="en-US" emma:confidence="0">
                  <emma:literal>.</emma:literal>
                </emma:interpretation>
                <emma:interpretation id="interp4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163580.72">11413 7704 1269 0,'0'0'339'16,"86"0"36"-16,-44 44-41 0,-6-44-54 16,7 0-100-16,42 0-77 15,0 0-66-15,-7 0-3 0,50-44-29 16,0 44 8-16,-7 0-13 15,7 0 11-15,-42 0-32 16,-8 0-113-16,-36 0-205 0,-42 0-166 16,43 0-77-1,-43 0 58-15</inkml:trace>
          <inkml:trace contextRef="#ctx0" brushRef="#br0" timeOffset="-163409.2">11790 8164 1145 0,'0'0'346'0,"0"0"57"16,0 0-96-16,0 0-77 0,78 0-101 16,8-44-77-16,-1 44-10 15,36-40-36-15,7 40 7 0,-43-40-13 16,36 40-113-16,-36 0-280 16,1 0-326-16,-44 0 41 0</inkml:trace>
        </inkml:traceGroup>
        <inkml:traceGroup>
          <inkml:annotationXML>
            <emma:emma xmlns:emma="http://www.w3.org/2003/04/emma" version="1.0">
              <emma:interpretation id="{DC210C55-64CC-4C2D-BFA7-05D13B40731E}" emma:medium="tactile" emma:mode="ink">
                <msink:context xmlns:msink="http://schemas.microsoft.com/ink/2010/main" type="inkWord" rotatedBoundingBox="16444,8667 18023,8655 18032,10041 16454,10052"/>
              </emma:interpretation>
              <emma:one-of disjunction-type="recognition" id="oneOf9">
                <emma:interpretation id="interp45" emma:lang="en-US" emma:confidence="0.5">
                  <emma:literal>X</emma:literal>
                </emma:interpretation>
                <emma:interpretation id="interp46" emma:lang="en-US" emma:confidence="0">
                  <emma:literal>x</emma:literal>
                </emma:interpretation>
                <emma:interpretation id="interp47" emma:lang="en-US" emma:confidence="0">
                  <emma:literal>*</emma:literal>
                </emma:interpretation>
                <emma:interpretation id="interp48" emma:lang="en-US" emma:confidence="0">
                  <emma:literal>\</emma:literal>
                </emma:interpretation>
                <emma:interpretation id="interp4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-161425.15">13952 7580 653 0,'0'0'161'0,"0"0"115"16,0 0 46-16,0 0 4 15,0 0-88-15,0 0-58 0,0 0-78 16,0 0-46-16,-43 0-32 16,0 0 1-16,8 0-3 15,-8 0-25 1,43 0 13-16,-85 0-21 16,85 0 16-16,-43-84-15 0,43 44-7 15,0 0 36-15,43-4-17 16,-1-40-10-16,44 44-7 15,-51-4 15-15,8 44-5 0,0-40 2 16,-1 40-22-16,1 40 35 16,-43-40-16-16,85 84 9 0,-42 0 9 15,-8 0-32-15,8 40 35 16,0-40-15-16,-1 40 8 16,44-40 6-16,-44 40 57 0,1-40-16 15,35 0 0-15,8 0-44 16,-1 0 5-16,0-44 5 15,-7 4-15-15,8-4-2 0,-1-40 16 16,-49 40-20-16,49-40 0 0,-85 0 16 16,43 44-20-16,-43-44 15 15,0 0-16-15,0 0-48 16,0 0-233-16,0 0-206 0,0 0-87 16</inkml:trace>
          <inkml:trace contextRef="#ctx0" brushRef="#br0" timeOffset="-161124.25">15039 7416 1352 0,'0'-44'188'15,"0"44"-58"-15,0 0 77 16,-42 0 34-16,-44 44-42 0,-34-4-32 16,34 44-31-16,-42 0-65 15,7 40-17-15,36-40-18 0,-43 40-3 16,50 0-38-16,-7-40 30 16,-1 40-37-16,44-40 12 0,-1-40-27 15,0 36-145-15,8-36-346 16,35-44-224-16</inkml:trace>
        </inkml:traceGroup>
        <inkml:traceGroup>
          <inkml:annotationXML>
            <emma:emma xmlns:emma="http://www.w3.org/2003/04/emma" version="1.0">
              <emma:interpretation id="{9ABD0E81-CD8A-44BA-8A54-6569152BB842}" emma:medium="tactile" emma:mode="ink">
                <msink:context xmlns:msink="http://schemas.microsoft.com/ink/2010/main" type="inkWord" rotatedBoundingBox="18483,8762 22980,8730 22995,10816 18498,10849"/>
              </emma:interpretation>
              <emma:one-of disjunction-type="recognition" id="oneOf10">
                <emma:interpretation id="interp50" emma:lang="en-US" emma:confidence="0.5">
                  <emma:literal>+110</emma:literal>
                </emma:interpretation>
                <emma:interpretation id="interp51" emma:lang="en-US" emma:confidence="0">
                  <emma:literal>+1/0</emma:literal>
                </emma:interpretation>
                <emma:interpretation id="interp52" emma:lang="en-US" emma:confidence="0">
                  <emma:literal>+10</emma:literal>
                </emma:interpretation>
                <emma:interpretation id="interp53" emma:lang="en-US" emma:confidence="0">
                  <emma:literal>+140</emma:literal>
                </emma:interpretation>
                <emma:interpretation id="interp54" emma:lang="en-US" emma:confidence="0">
                  <emma:literal>+100</emma:literal>
                </emma:interpretation>
              </emma:one-of>
            </emma:emma>
          </inkml:annotationXML>
          <inkml:trace contextRef="#ctx0" brushRef="#br0" timeOffset="-160324.62">17578 7248 1860 0,'0'0'28'0,"0"0"128"16,0 0 142-16,-43 40-66 0,43 44-58 0,43 0-71 15,-43 40-19-15,42-40-56 0,-42 40 3 16,43-40-18-16,-43 40-1 15,36 0-5-15,-36-40-2 0,42 0-27 16,-42 0-222-16,43 0-458 16,-43-44-225-16</inkml:trace>
          <inkml:trace contextRef="#ctx0" brushRef="#br0" timeOffset="-157221.01">18616 7996 987 0,'0'0'341'0,"0"0"32"15,0 84 30-15,-43 0-121 0,8 0-63 16,-8 40-44-16,-42-40-75 16,-1 40-36-16,44-40-44 0,-1 40-5 15,7-41 1-15,-6 1-14 16,-1 0 0-16,43-4 3 15,-43 4-5-15,43-40-141 16,0-44-275-16,43 84-335 0</inkml:trace>
          <inkml:trace contextRef="#ctx0" brushRef="#br0" timeOffset="-156837.29">19199 7540 863 0,'42'-44'136'16,"44"44"221"-16,-44 0-31 16,44 0-54-16,-8 44-8 0,50-4-103 15,-50 44-77 1,50 0-34-16,-43 40 39 15,-6-40-42-15,6 40-1 0,-42 0 4 16,-1-40-36-16,-42 0 39 0,0 0 15 16,-42 0-17-16,-44-44-17 0,8 4-20 15,-7-4-2-15,-1 0-9 16,-34-40 10-16,34 0-1 0,44 0-7 31,-44-40-5-31,86-44 7 0,-35 0-2 0,70 4 4 0,-35-4-7 31,43 0-14-31,0 0 6 0,-1 40 6 16,1 4-15-16,0 0-52 16,-43 40-280-16,78-44-337 15,-78 44-138-15</inkml:trace>
          <inkml:trace contextRef="#ctx0" brushRef="#br0" timeOffset="-160836.84">15701 7912 1683 0,'42'0'353'0,"1"0"-22"0,42 0-85 16,-6 0-87-16,6 0-59 16,0 0-54-16,-7 0-23 0,8 0-19 15,-1 0 4-15,0 0-5 16,-6 44 1-16,-37-44-15 0,1 0-12 15,-43 0-184 1,0 0-92-16,0 0-188 0,43 40-88 16,-43-40 13-16</inkml:trace>
          <inkml:trace contextRef="#ctx0" brushRef="#br0" timeOffset="-160618.11">16198 7624 1152 0,'0'0'138'0,"0"0"99"15,0 0 121-15,0 0-60 16,-35 80-102-16,35-36-51 16,0 40-56-16,35-4-5 15,8 4-52-15,-43-40-2 0,43 36-30 16,-1 4 25-16,44 0-35 15,-44 0 15-15,1-40-327 0,-7 36-437 16</inkml:trace>
        </inkml:traceGroup>
      </inkml:traceGroup>
    </inkml:traceGroup>
    <inkml:traceGroup>
      <inkml:annotationXML>
        <emma:emma xmlns:emma="http://www.w3.org/2003/04/emma" version="1.0">
          <emma:interpretation id="{855BFBE4-6A66-4CDB-B9D8-34B20CF2DDF5}" emma:medium="tactile" emma:mode="ink">
            <msink:context xmlns:msink="http://schemas.microsoft.com/ink/2010/main" type="paragraph" rotatedBoundingBox="3310,11472 21691,11435 21697,14329 3316,14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34976-F86A-4ABF-92AC-753C846221CE}" emma:medium="tactile" emma:mode="ink">
              <msink:context xmlns:msink="http://schemas.microsoft.com/ink/2010/main" type="line" rotatedBoundingBox="3310,11472 21691,11435 21697,14329 3316,14365"/>
            </emma:interpretation>
          </emma:emma>
        </inkml:annotationXML>
        <inkml:traceGroup>
          <inkml:annotationXML>
            <emma:emma xmlns:emma="http://www.w3.org/2003/04/emma" version="1.0">
              <emma:interpretation id="{BA12A0D3-4E1C-4F89-BA00-CCEA766040B8}" emma:medium="tactile" emma:mode="ink">
                <msink:context xmlns:msink="http://schemas.microsoft.com/ink/2010/main" type="inkWord" rotatedBoundingBox="3311,11540 4748,11537 4752,13537 3315,13540"/>
              </emma:interpretation>
              <emma:one-of disjunction-type="recognition" id="oneOf11">
                <emma:interpretation id="interp55" emma:lang="en-US" emma:confidence="0.5">
                  <emma:literal>if</emma:literal>
                </emma:interpretation>
                <emma:interpretation id="interp56" emma:lang="en-US" emma:confidence="0">
                  <emma:literal>iff</emma:literal>
                </emma:interpretation>
                <emma:interpretation id="interp57" emma:lang="en-US" emma:confidence="0">
                  <emma:literal>ifs</emma:literal>
                </emma:interpretation>
                <emma:interpretation id="interp58" emma:lang="en-US" emma:confidence="0">
                  <emma:literal>If</emma:literal>
                </emma:interpretation>
                <emma:interpretation id="interp5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-155304.17">1751 10579 1990 0,'-36'0'18'15,"-6"0"5"-15,-1-40 14 16,-42 40-2-16,42-44-31 0,-42 44 0 16,49 0-4-16,-49 44-15 15,42-4-8-15,1 4 12 0,-44-4 54 16,86 84 86-16,-42-40-55 15,6 0-6-15,36 40-41 0,-43-40 12 16,43 40-36-16,43-40 13 16,-43 40-16-16,0-40-13 0,0 40 25 15,36-80-35-15,-36 40-247 16,0-44-343-16,0-40-31 16</inkml:trace>
          <inkml:trace contextRef="#ctx0" brushRef="#br0" timeOffset="-155132.3">1417 11203 1679 0,'0'0'41'0,"43"0"1"16,-1 0 34-16,43 0 5 15,-42 0-49-15,78-40-26 0,-36 40-2 16,43 0-448-1</inkml:trace>
          <inkml:trace contextRef="#ctx0" brushRef="#br0" timeOffset="-155619.31">798 10079 2190 0,'0'0'48'0,"0"0"62"16,0 0 99-16,0-40-67 0,0 40-83 15,0 0-15-15,0 0-15 16,0 0-29-16,0 0-177 0,0 0-493 15,36 40-272-15</inkml:trace>
          <inkml:trace contextRef="#ctx0" brushRef="#br0" timeOffset="-155844.18">542 10995 1264 0,'0'0'325'0,"0"0"65"16,0 0-61-16,0 0-119 0,0 0-129 15,0 44 115-15,0-4-25 16,0 44-78-16,0-44-47 0,0 44-7 16,0 0-28-1,0 40-11-15,0-40 17 16,0 0-26-16,0 0 9 0,0 0 0 15,0-4-136-15,0-36-256 0,0-4-373 16,0 4-57-16</inkml:trace>
        </inkml:traceGroup>
        <inkml:traceGroup>
          <inkml:annotationXML>
            <emma:emma xmlns:emma="http://www.w3.org/2003/04/emma" version="1.0">
              <emma:interpretation id="{1474533F-89A7-4223-9A1A-4F10C841461F}" emma:medium="tactile" emma:mode="ink">
                <msink:context xmlns:msink="http://schemas.microsoft.com/ink/2010/main" type="inkWord" rotatedBoundingBox="5538,11788 8992,11781 8996,13658 5542,13665"/>
              </emma:interpretation>
              <emma:one-of disjunction-type="recognition" id="oneOf12">
                <emma:interpretation id="interp60" emma:lang="en-US" emma:confidence="0.5">
                  <emma:literal>(12</emma:literal>
                </emma:interpretation>
                <emma:interpretation id="interp61" emma:lang="en-US" emma:confidence="0">
                  <emma:literal>(22</emma:literal>
                </emma:interpretation>
                <emma:interpretation id="interp62" emma:lang="en-US" emma:confidence="0">
                  <emma:literal>(72</emma:literal>
                </emma:interpretation>
                <emma:interpretation id="interp63" emma:lang="en-US" emma:confidence="0">
                  <emma:literal>(2</emma:literal>
                </emma:interpretation>
                <emma:interpretation id="interp64" emma:lang="en-US" emma:confidence="0">
                  <emma:literal>112</emma:literal>
                </emma:interpretation>
              </emma:one-of>
            </emma:emma>
          </inkml:annotationXML>
          <inkml:trace contextRef="#ctx0" brushRef="#br0" timeOffset="-154865.7">3166 10287 1616 0,'0'0'90'0,"-43"84"152"16,-35 0 49-16,35 40-33 0,-42 0-97 15,7 44-88-15,35-44-15 16,1 44-44-16,42-44 12 0,0 44-21 16,42-44 11-16,1 0-27 31,35 4 23-31,7-4-26 0,1-40-43 15,35 0-361-15,-36-44-395 16</inkml:trace>
          <inkml:trace contextRef="#ctx0" brushRef="#br0" timeOffset="-150757.93">4126 11331 1537 0,'0'0'0'15,"0"0"24"-15,42 0-11 0,1 0-20 16,0-44 18 0,42 4-5-16,-7-4 22 15,-35 44-18-15,42-40-14 0,-42 0 4 16,35-4-8-16,-35 4 25 16,-1-4-7-16,1-40-22 0,0 44 15 15,-1 0 0-15,-42 40 22 16,0-44 29-16,0 44-13 0,0 0-48 15,0 0 11-15,0 0 88 16,0 84 89-16,0 0-27 0,0 0-70 16,-42 0 7-16,42 40 0 15,-43-40-37-15,0 40 1 0,1-40-37 16,42 0-18-16,-43-4 15 16,43 4-15-16,0 0 0 15,-43-44 7-15,43 4-7 0,0-44-100 16,0 0-200-16,0 0-294 15,0 0-197-15</inkml:trace>
          <inkml:trace contextRef="#ctx0" brushRef="#br0" timeOffset="-150316.18">5455 10871 902 0,'0'-40'133'0,"0"-4"2"0,0 4 45 16,43-4-30-16,-43 4-51 15,43 0-55-15,-1-4-13 0,1 44 6 16,0 0-14-16,-1 0 63 16,1 44 20-16,-8-4-39 0,8 44 22 15,0 0 17-15,-43-4-27 16,0 4 44-16,-43-40-37 0,0 40-51 15,8-4-1-15,-8 4-29 16,-42 0-5 0,0-40 12-16,42 36-7 15,-35-36-10-15,35-4 5 0,43-40 5 16,0 44-5-16,0-44-15 16,-43 40 15-16,43-40 21 0,0 40 24 15,43 4 24-15,0-4-26 16,-8-40-7-16,8 44 16 0,42-4-13 0,-42 0 14 15,42-40-28-15,-42 44-17 16,35-44 13-16,7 0-21 0,-42 40 13 16,42-40-13-16,-42 0-100 15,35-40-322-15,-35 40-386 0</inkml:trace>
        </inkml:traceGroup>
        <inkml:traceGroup>
          <inkml:annotationXML>
            <emma:emma xmlns:emma="http://www.w3.org/2003/04/emma" version="1.0">
              <emma:interpretation id="{A64E72E5-1DEF-4370-998F-9187C372087E}" emma:medium="tactile" emma:mode="ink">
                <msink:context xmlns:msink="http://schemas.microsoft.com/ink/2010/main" type="inkWord" rotatedBoundingBox="10244,11458 21691,11435 21697,14329 10249,14351"/>
              </emma:interpretation>
              <emma:one-of disjunction-type="recognition" id="oneOf13">
                <emma:interpretation id="interp65" emma:lang="en-US" emma:confidence="0.5">
                  <emma:literal>(9×6=15)</emma:literal>
                </emma:interpretation>
                <emma:interpretation id="interp66" emma:lang="en-US" emma:confidence="0">
                  <emma:literal>(7×6=15)</emma:literal>
                </emma:interpretation>
                <emma:interpretation id="interp67" emma:lang="en-US" emma:confidence="0">
                  <emma:literal>(5×6=15)</emma:literal>
                </emma:interpretation>
                <emma:interpretation id="interp68" emma:lang="en-US" emma:confidence="0">
                  <emma:literal>(3×6=15)</emma:literal>
                </emma:interpretation>
                <emma:interpretation id="interp69" emma:lang="en-US" emma:confidence="0">
                  <emma:literal>(9×6=16)</emma:literal>
                </emma:interpretation>
              </emma:one-of>
            </emma:emma>
          </inkml:annotationXML>
          <inkml:trace contextRef="#ctx0" brushRef="#br0" timeOffset="-148652.69">12245 10119 968 0,'0'0'21'0,"0"0"182"16,0 0 154-16,-42 44-80 15,-37-4-15-15,37 44-46 0,-1 44-40 16,-42-48-15-16,42 48-32 16,-42-48-15-16,7 4-50 0,-8 40-49 15,1-40-5-15,7 0-5 16,-8 0 4-16,1-44-9 0,42 4-8 16,43-44 8-16,-35 40 0 15,35-40-9-15,35 44 17 16,8-4 0-16,42-40-11 0,43 44 0 15,-49-4 7-15,91 0 7 16,-49 44-6-16,92-40-1 0,-49 36 2 0,-36 4 5 16,35-40 0-16,8 36-4 15,-50 4-7-15,7-40-11 16,-50 40 11-16,7-44-54 0,-42 0-322 16,0 4-319-16,-43-44-154 15</inkml:trace>
          <inkml:trace contextRef="#ctx0" brushRef="#br0" timeOffset="-145469.59">12999 11247 714 0,'0'0'189'15,"0"0"28"-15,0 0-11 16,0 0-67-16,0 0-28 15,43 0-40-15,-43 0-26 0,35-44-2 16,8 44-10-16,42 0 36 16,-42 0 0-16,35 0 8 0,7 0 4 15,1 0 4-15,34 0 3 0,-34 0-20 16,-1 0-17-16,-7 0-32 16,8 0 0-16,-44 0-19 15,44 0-14-15,-44 0 3 16,-42 0 24-16,43 44-1 0,-43-44-66 15,0 0-206 1,0 0-144-16,0 0-43 0,0 0 21 0,-85 40 34 16</inkml:trace>
          <inkml:trace contextRef="#ctx0" brushRef="#br0" timeOffset="-145265.58">13248 11579 765 0,'0'0'233'15,"0"0"-63"-15,0 0 33 16,0 0 7 0,0 0 72-16,0 0-67 15,42-40-81-15,-6 40-72 0,49 0-23 16,1 0-21-16,-1-44 1 16,-7 44-1-16,7 0-10 0,1 0-16 15,35-40-30-15,-36 40-280 16,0 0-279-16,36 0-82 0</inkml:trace>
          <inkml:trace contextRef="#ctx0" brushRef="#br0" timeOffset="-149677.68">8705 9955 1024 0,'0'0'-30'0,"0"0"34"15,0 0 99-15,0 0 234 16,0 40 7-16,-36 44-82 0,-7 0-61 15,1 40-51-15,-44 4 0 16,8-4-11-16,-50 40-45 0,43-36-49 16,-36-4-16-16,-7-40-16 15,0 40 0 1,7-40-6-16,36 0-3 16,-1-44-14-16,44 4 14 0,6-4-21 15,36-40 17-15,0 0 5 16,0 0 5-16,78 40-2 0,8 4 0 15,-1-4 0-15,-7 4-4 16,50-4 0-16,0 0 2 0,-7 44 4 16,-36-40-7-16,43-4-3 15,-7 0 0-15,-35 4-8 16,-1-4-2-16,-49-40-287 0,49 44-293 16,-42-44-171-16</inkml:trace>
          <inkml:trace contextRef="#ctx0" brushRef="#br0" timeOffset="-149323.03">9664 11248 1720 0,'0'0'44'16,"0"0"24"-16,-42 0 4 0,-44-44-49 15,51 44 1-15,-50 0-6 16,42-40-13-16,0 40-5 0,43 0 0 16,-42-40-19-16,-1-3 23 15,43 3 1-15,0 40-5 16,43-44-5-16,42 4-3 0,-42 40 13 16,42 0-8-16,-7 40 9 15,50 4-12-15,-43-4 13 0,36 3 1 16,-35 37 6-16,-1-36-3 15,-7 40-5-15,7-1 2 0,1-43 3 16,-44 44-11-16,1-44 4 16,-43-40-4-16,78 44-162 0,-78-44-263 15,43 40-151-15</inkml:trace>
          <inkml:trace contextRef="#ctx0" brushRef="#br0" timeOffset="-149104.3">10539 10955 1523 0,'-43'40'157'0,"-35"-40"114"0,35 84 58 16,-42-40-32-16,0-4-75 16,7 44-69-16,-8 0-74 0,-42-44-33 15,43 44-29-15,7 0-6 16,-50-44-6-16,42 44-15 0,51 0-144 15,-50-44-259-15,42 4-339 16,0-4-124-16</inkml:trace>
          <inkml:trace contextRef="#ctx0" brushRef="#br0" timeOffset="-144814.01">14911 10871 1047 0,'0'0'17'31,"43"0"-8"-31,42 0 60 0,-42-40-14 16,-7 40 19-16,49 0-62 15,-42-44 20-15,-1 44-44 16,1 0 39-16,-43 0-22 0,78-40 31 15,-35-4-53-15,-43 44 59 16,42-40 115-16,-42 40 48 0,43-40-48 16,-43 40-26-16,0 0-48 15,0-44-46-15,0 44-15 16,0 0-44-16,0 0 22 0,0 0 38 16,43 84 50-16,-43 40-3 15,0-40-4-15,-43 40-26 16,43 4-19-16,0-48-7 0,-43 48-5 15,43-4-28-15,0-40-7 16,0 0 30-16,0-4-34 16,43 4 24-16,-43-40 9 0,43-4-61 15,-43-40-237-15,0 0-432 16</inkml:trace>
          <inkml:trace contextRef="#ctx0" brushRef="#br0" timeOffset="-144138.39">16909 10703 782 0,'0'0'-11'0,"0"0"15"16,43-80 18-16,0 36-39 15,-1 4 29-15,44-4-33 0,-51 4 0 16,8 0 38-16,0-4 6 0,-43 44-6 31,42 0 5-31,-42 0 17 0,0 0 8 0,0 0 38 16,0 0-19-16,0 0 0 0,0 0-66 16,-85 0 22-16,7 0-39 15,-8 44 48-15,-42-4-39 0,8 0-1 16,-8-40 11-16,0 44-2 15,7-4 25-15,35-40-62 16,44 44 59-16,-1-44-30 0,43 0-18 16,0 0 20-16,0 0 25 15,0 0-50-15,0 0 43 0,0 40 13 16,0-40 78-16,85 84 102 16,-42 0-78-16,0-44-37 15,-43 44-57-15,0-44 4 16,42 44-2-16,-42-40 18 0,-42-4-6 15,42 0-56-15,0 4 25 16,0-44-16-16,0 40 21 0,0-40-25 16,0 0 4-16,0 0-6 15,0 0 15-15,0 0 2 16,42 0 8-16,37 0-12 0,6-40-12 16,43-4-22-16,-43 44 11 15,36-40 35-15,7 40-7 0,-7 0-12 16,-36 0 0-16,1 40-17 15,-8-40 17-15,7 44 35 16,-42-4 80-16,-43 4-2 16,42-4 6-16,-42 44 16 0,-42-44-7 15,-1 4-31-15,-42 40-37 16,7-4-37-16,-8-36-11 0,-42-4-12 16,7 4-36-16,36-4-153 15,0 0-213-15,49-40-236 16,36 0-44-16</inkml:trace>
          <inkml:trace contextRef="#ctx0" brushRef="#br0" timeOffset="-143416.67">18367 9995 878 0,'0'0'144'0,"0"0"-36"16,0 0 34-16,0 0 59 15,85 84-21-15,-42-44 26 0,0 44-83 16,35 44 17-16,-36-44 29 16,1 80-16-16,0-40-11 15,-1 44-3-15,1-44-7 0,0 44-22 16,-8-44-18-16,-35 4-30 15,0-4-15-15,-35 40-32 0,35-36 1 16,-43-4 4-16,-42-40-14 16,42 40-12-16,-42-40-1 0,-36 40 14 15,36-41-7-15,-1 41-145 16,-35-40-178-16,-7 0-197 16,43 0-230-16</inkml:trace>
        </inkml:traceGroup>
      </inkml:traceGroup>
    </inkml:traceGroup>
    <inkml:traceGroup>
      <inkml:annotationXML>
        <emma:emma xmlns:emma="http://www.w3.org/2003/04/emma" version="1.0">
          <emma:interpretation id="{A104DA33-A76B-486F-9738-8F028620E8B6}" emma:medium="tactile" emma:mode="ink">
            <msink:context xmlns:msink="http://schemas.microsoft.com/ink/2010/main" type="paragraph" rotatedBoundingBox="6776,15188 23075,14758 23115,16281 6816,16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EF29FB-B604-4681-838B-057BAF5E4C47}" emma:medium="tactile" emma:mode="ink">
              <msink:context xmlns:msink="http://schemas.microsoft.com/ink/2010/main" type="line" rotatedBoundingBox="6776,15188 23075,14758 23115,16281 6816,16711"/>
            </emma:interpretation>
          </emma:emma>
        </inkml:annotationXML>
        <inkml:traceGroup>
          <inkml:annotationXML>
            <emma:emma xmlns:emma="http://www.w3.org/2003/04/emma" version="1.0">
              <emma:interpretation id="{EAE8DC9E-026A-4365-AD71-51C80BC0F924}" emma:medium="tactile" emma:mode="ink">
                <msink:context xmlns:msink="http://schemas.microsoft.com/ink/2010/main" type="inkWord" rotatedBoundingBox="6775,15201 18543,14865 18586,16380 6818,16715"/>
              </emma:interpretation>
              <emma:one-of disjunction-type="recognition" id="oneOf14">
                <emma:interpretation id="interp70" emma:lang="en-US" emma:confidence="0.5">
                  <emma:literal>XNCWEX</emma:literal>
                </emma:interpretation>
                <emma:interpretation id="interp71" emma:lang="en-US" emma:confidence="0">
                  <emma:literal>XNCCWEX</emma:literal>
                </emma:interpretation>
                <emma:interpretation id="interp72" emma:lang="en-US" emma:confidence="0">
                  <emma:literal>XNECWEX</emma:literal>
                </emma:interpretation>
                <emma:interpretation id="interp73" emma:lang="en-US" emma:confidence="0">
                  <emma:literal>XNCWEFX</emma:literal>
                </emma:interpretation>
                <emma:interpretation id="interp74" emma:lang="en-US" emma:confidence="0">
                  <emma:literal>XNCWEEX</emma:literal>
                </emma:interpretation>
              </emma:one-of>
            </emma:emma>
          </inkml:annotationXML>
          <inkml:trace contextRef="#ctx0" brushRef="#br0" timeOffset="-142660.44">4375 14330 1429 0,'0'0'17'15,"0"0"150"-15,0 0 104 16,0 0 7-16,0 0-37 0,0 0-120 15,0 0-60-15,-36 0-28 16,-7 0-12-16,-42 0-25 0,42 0 23 16,1 0-8-16,-1 0 5 0,8 0-5 0,35 0-11 15,-43-44-15-15,43 4 3 16,0 0 5-16,43-44-1 16,-43 40 8-16,78 44-20 0,-36-40 10 15,44 40 2-15,-1 0-6 16,-7 40 27-16,8 4-13 0,-1 40 0 15,36-4 18-15,7 4 2 16,-50 40-9-16,50 4 2 0,-7-48-2 16,7 48-20-16,-43-48 20 0,-7 4 1 15,50 0-16-15,-42-40-33 16,-44-4-215-16,36-40-181 0,-35 0-118 16,0 0-31-16</inkml:trace>
          <inkml:trace contextRef="#ctx0" brushRef="#br0" timeOffset="-142423.31">5206 14162 1328 0,'0'0'0'15,"-42"-40"272"-15,42 40 135 0,-36 40-62 16,-49 44-122-16,42 0-56 15,-42 0-53-15,7-4-28 0,-8 48-52 16,1-48-4-16,7 4-20 0,-7 40-8 16,-1-40-117-16,8 0-233 15,-7-40-393-15,42-4-156 0</inkml:trace>
          <inkml:trace contextRef="#ctx0" brushRef="#br0" timeOffset="-141958.44">6045 13949 924 0,'0'0'77'0,"0"0"-15"0,0 0-28 15,0 0 38-15,0 0 79 16,0 0-22-16,43 40 32 0,-7 3-35 16,6 41 64-16,1 0-5 15,-43-44-55-15,43 44-25 16,-43 0-24-16,0-4-11 0,0 4-32 16,0-40 3-16,0-4-14 0,0 0-27 15,-43 4 3-15,43-4-3 16,0-40 6-16,0 0 14 0,0 0-11 15,0 0-28-15,0-40-5 16,43-44-16-16,-1 0 10 0,1 0-15 16,0 4 18-16,35-48 6 0,-36 48 13 15,44 36-5-15,-44 4-9 16,37-4 5-16,6 44 4 0,-42 0 45 16,-1 44 123-16,1-4 4 15,-43 44-22 1,35 0-10-16,-35 0-54 0,43 40-35 15,-43-40-19-15,43-4-26 0,-1 4 10 16,-42 0 0-16,43-44-92 0,0 4-305 16,35-4-380-16,-35-40-98 15</inkml:trace>
          <inkml:trace contextRef="#ctx0" brushRef="#br0" timeOffset="-141008.54">8001 14032 1668 0,'0'0'27'0,"0"0"-8"16,-43 0 34-16,43 0 29 16,0 0-35-16,0 0-7 0,0 0 21 15,0 40-6-15,0-40-26 0,43 44-10 16,42-4 25-16,-49-40-17 0,49 0-35 15,0 0 22-15,0 0-5 0,-6-40 7 16,-37 40-4-16,44-44-21 16,-44 4 11-16,-42 40-2 0,0 0 12 15,0 0 26-15,0 0 8 0,0 0-15 32,43-43-27-32,-43 43-16 0,0 0 6 15,0 0 17-15,0 0 0 0,0 0-11 16,0 0 3-16,0 0-14 15,0 0 11-15,0 0-13 0,0 0 21 16,0 0-8-16,0-40 8 0,0 40-11 16,0 0-3-16,0 0 1 15,0 0-1-15,0 0 16 0,0 0-4 16,0 0-10-16,0 0-3 16,0 0 21-16,0 0-4 0,0 0-24 15,0 0 2-15,0 0 12 16,0 0 16-16,0 0-12 0,0 0-4 15,0 0-10-15,0 0 7 0,0 0-7 16,0 0 22-16,0 0-8 16,0 0-8-16,0 0-2 0,0 0 6 15,0 0 5-15,0 0-12 0,0 0 11 16,0 0 2-16,0 0-6 16,0 0 0-16,0 0-3 15,0 0-13-15,0 0 23 0,0 0 7 16,0 0-9-16,0 0 5 0,0 0-10 15,0 0-5-15,0 0-3 16,0 0 22-16,0 0-6 0,0 0 3 16,0 0-11-16,0 0-3 0,0 0-1 15,0 0 4-15,0 0-13 16,0 0 21-16,0 0 4 0,0 0 0 16,0 0-4-16,0 0-14 0,0 0 9 15,0 0 20-15,0 0-12 16,0 0-2-16,0-44-6 0,0 44-9 15,0-40-8-15,0 40 9 0,0-40 5 16,-43-4 17-16,43 4-20 16,0 40-15-16,0-84 14 15,-42 44 10-15,42 40-6 0,0 0-3 16,-43 0-16-16,0-44 12 0,1 44 13 16,-37 44-6-16,37-4-7 15,-44 0 3-15,44 44 55 0,-43 0 28 16,6 0-22-16,-6-1 9 0,42 41 12 15,-42-40-19-15,42 40 18 16,43-40 41-16,0 0-11 0,0 0-33 16,43-4 25-16,0 4-12 0,-1-40-43 15,44-4-16-15,-1 0 0 16,36 4-20-16,7-44-8 16,-7 40 3-16,7-40-17 0,35-40-112 15,-35 40-252-15,36-44-367 0,-36-36-168 16</inkml:trace>
          <inkml:trace contextRef="#ctx0" brushRef="#br0" timeOffset="-140458.55">9792 13781 1253 0,'0'0'155'15,"-42"44"83"-15,42-44 6 0,-86 80-47 16,44 4-51-16,42-1-59 16,-43-39-31-16,43 40-4 0,0-4-11 15,43 4 3-15,-1-40 0 0,1-4-21 16,0 0-13-16,35 4-4 16,-35-44 7-16,42 0 8 0,-42 0-10 15,42-44-3-15,-42 4-6 0,35 0-8 16,-36-4-12-16,44-40 6 15,-44 4-3-15,1 36-7 0,35-40 19 16,-78 44 7-16,43-3-2 0,-43 43-22 16,0 0 5-16,0 0 5 15,0 0 86-15,0 0 1 16,0 0-27-16,0 43-34 0,0 41 16 16,43-44 6-16,-43 4 21 0,42-4-14 15,1 0-7-15,0 4-15 16,-1-44-4-16,36 40-8 0,-35-40 2 15,42 0 1-15,-42 0-14 0,35-40 10 16,8 40-1-16,-44-84 4 16,36 44-5-16,-35-44-8 0,0 0-6 15,-1 1 6-15,1-1 10 16,-43-40-6-16,43 40-7 0,-43 44 0 0,0-44 10 0,0 84-21 0,0-44-58 31,0 44-132-31,0 0-31 0,0 0-201 16,0 84-217-16,-43-40-50 0</inkml:trace>
          <inkml:trace contextRef="#ctx0" brushRef="#br0" timeOffset="-140177.32">12622 14324 2075 0,'43'0'357'0,"-1"0"-57"0,44 0-9 16,-8 0-46-16,-35-44-93 15,42 44-74-15,-42-40-37 0,35 0-23 16,7 40-14-16,0-44-4 0,-49 44 5 16,49-40-24-16,-85 40-45 15,43-44-77-15,-43 44-64 0,0 0-74 16,0 0-85-16,0 0-50 0,0 0 24 16,0 0 123-16,0 0 77 15,-85 84 100-15,6-40 34 0,-6-4 20 16,0 0 21-16,7 4 15 0,35-44 44 15,43 0 72-15,0 0 7 16,-85 40 59-16,85-40 87 0,0 0-64 16,0 0-97-16,85 44-48 15,-42-44-37-15,35 0-11 0,50 0-93 16,-7 0-293-16,7-44-220 16</inkml:trace>
          <inkml:trace contextRef="#ctx0" brushRef="#br0" timeOffset="-139829.98">14833 13949 1949 0,'0'0'75'0,"0"0"114"16,0 0 52-16,0 0-20 15,0 0-64-15,0 0-60 0,0 0-51 16,-42-44-56-16,42 44-35 0,0 0-20 15,0 0-13-15,-43 0-30 0,43 0 1 16,0 0 16-16,-43-80 26 16,86 36 22-16,-43 4 32 0,0 40 5 15,85-44-5-15,-49 4-13 0,6 40 2 16,1 0 27-16,0 0 2 16,-43 0 36-16,85 40 71 0,-49 44 14 15,49-40-16-15,-42 36-13 0,-1 4-1 16,1-1-44-16,35-39-26 15,-35 40-12-15,42-44-1 16,0 44-10-16,-49-44-41 0,49-40-274 16,-42 44-325-16,-43-44-194 0</inkml:trace>
          <inkml:trace contextRef="#ctx0" brushRef="#br0" timeOffset="-139634.16">15701 13657 2514 0,'-43'0'29'16,"7"40"23"-16,-49 4 120 0,42-4 19 15,1 44-46 1,-36-44-54-16,35 44-37 0,-42-1-21 16,-1-39-18-16,8 40-15 0,35-4 0 15,-42 4-32-15,0 0-129 16,49-44-168-16,36-40-212 0,-42 44-175 15,42-44 36-15</inkml:trace>
          <inkml:trace contextRef="#ctx0" brushRef="#br0" timeOffset="-129521.07">13120 14200 342 0,'0'0'33'0,"0"0"44"16,0 0 52-16,0 0 21 15,0 0-16-15,0 0-61 16,0 0-24-1,-43 0-20-15,43 0-14 0,-35 0-13 0,-8 0 2 0,0 0-2 16,43 0-2-16,-42 0 33 16,-1 0 38-16,0 0-11 15,8 0-2-15,-8 0 48 16,43 0-13-16,-43 0-8 0,43 0-34 16,0 0-19-16,0 0-40 15,0 0 33-15,0 0-22 0,0 0-7 16,0 0 18-16,0 0-11 15,43 0-8-15,0-44 20 0,35 44-18 16,-35 0-3-16,-1 0 36 16,1 0-30-16,0 0 0 15,-8 0 15-15,8 0-27 16,-43 0-10-16,0 0 46 0,0 0-28 16,0 0 4-16,0 0 4 15,0 0-4-15,0 0 3 16,0 0 12-16,0 0-15 0,0 0-11 15,0 0 18-15,0 0-13 16,0 0 18-16,-43 0 3 0,43 0-33 16,-35 0 24-16,-8 0-6 31,43 0-7-31,-43 0 3 16,1 0 11-16,-1 0-16 0,0 0 13 15,43 0 8-15,-35 0-25 16,35 0 17-16,0 0 7 0,0 0-40 15,0 0 33-15,0 0-11 16,0 0-10-16,0 0 29 0,0 0-15 16,0 0 12-16,35 0-19 15,8 44 22-15,42-44 0 0,-42 40 4 16,0-40-16-16,35 0-15 16,-36 0 31-16,44 0 1 0,-44 0-20 15,-6 0 8-15,-36 0 9 16,43 0-11-16,-43 0 8 15,0 0-22-15,0 0 80 16,0 0 8-16,0 0-34 0,0 0-53 16,-43 0 27-16,7-40-21 15,-49 40-18-15,0 0 32 0,7 0-13 16,-8 0-11-16,-42 0 8 16,50 40-3-16,-7-40 16 0,-1 0 5 15,44 0 48-15,-36 0-4 16,78 0-38-16,0 0 0 15,0 0-15-15,0 0-10 0,0 0 7 16,0 0 0-16,78 0 0 16,7 0 15-16,0 0 5 15,1 0-16-15,-8 0-9 16,50 0 30-16,-50 0-22 0,7 0-9 16,1 0 6-16,-8 0 23 15,-35 0-40-15,-1 0 17 0,-42 0 7 16,0 0 6-16,0 0-11 15,0 0-14-15,0 0 26 16,-42 0-21-16,-1 0-7 0,-35 0 10 16,-8 0 10-16,1 0-13 15,7 0-2-15,35 0 26 0,1 40-25 16,-44-40-3-16,86 0 6 16,0 0-175-16,0 0-206 15,0 0-138-15</inkml:trace>
          <inkml:trace contextRef="#ctx0" brushRef="#br0" timeOffset="-128857.45">12914 14572 252 0,'0'0'28'0,"-43"-40"56"15,43 40 8-15,-43-44 11 16,43 44-6-16,-35 0 2 0,-8 0 18 16,0-40-1-16,1 40 5 15,42 0-41-15,-43 40 17 0,43-40-44 16,-43 0-30-16,43 0-16 15,0 0-7-15,0 0 28 0,0 0-9 16,0 0 12-16,43 0-21 16,42 0 6-16,1 0 0 15,-8 0-12-15,7 0 13 16,1 0-17-16,-8 0 17 0,50 0-17 16,-50-40 17-16,-35 40-9 15,42 0-37-15,-42 0 47 0,-1 0-41 16,-42 0 27-16,0 0 50 15,43 0 128-15,-43 0-18 0,0 0-73 16,0 0-38-16,-43 0-30 16,-42 40-23-16,42-40 0 0,-42 0-6 15,7 0-9-15,-8 44 15 16,1-44 16-16,7 0-8 0,-7 0-8 16,42 0-3-16,0 0 3 15,8 0 13-15,35 0 5 16,-43-44-18-16,43 44 0 15,0 0 23-15,0 0-16 0,43 44 3 16,35-44 6-16,-35 0 4 16,42 40 0-16,-7-40-20 0,7 0-10 15,1 0 19-15,-8 0 6 16,7 0-2-16,-42 0-31 0,42 0 36 0,-85 0-13 16,43 0 9-16,-43 0-7 15,0 0 15-15,0 0-15 16,0 0-11-16,0 0-30 0,0 0-167 15,0 0-234-15,0 0-141 16</inkml:trace>
        </inkml:traceGroup>
        <inkml:traceGroup>
          <inkml:annotationXML>
            <emma:emma xmlns:emma="http://www.w3.org/2003/04/emma" version="1.0">
              <emma:interpretation id="{6B6A3F40-DED6-416B-B0DC-99F693D032D1}" emma:medium="tactile" emma:mode="ink">
                <msink:context xmlns:msink="http://schemas.microsoft.com/ink/2010/main" type="inkWord" rotatedBoundingBox="17484,15057 23079,14910 23110,16099 17516,16247"/>
              </emma:interpretation>
              <emma:one-of disjunction-type="recognition" id="oneOf15">
                <emma:interpretation id="interp75" emma:lang="en-US" emma:confidence="0.5">
                  <emma:literal>+2</emma:literal>
                </emma:interpretation>
                <emma:interpretation id="interp76" emma:lang="en-US" emma:confidence="0">
                  <emma:literal>+22</emma:literal>
                </emma:interpretation>
                <emma:interpretation id="interp77" emma:lang="en-US" emma:confidence="0">
                  <emma:literal>+</emma:literal>
                </emma:interpretation>
                <emma:interpretation id="interp78" emma:lang="en-US" emma:confidence="0">
                  <emma:literal>22</emma:literal>
                </emma:interpretation>
                <emma:interpretation id="interp79" emma:lang="en-US" emma:confidence="0">
                  <emma:literal>the</emma:literal>
                </emma:interpretation>
              </emma:one-of>
            </emma:emma>
          </inkml:annotationXML>
          <inkml:trace contextRef="#ctx0" brushRef="#br0" timeOffset="-138453.04">18829 13617 1597 0,'-43'40'34'16,"43"-40"-6"-16,-42 0-16 0,-44 40-7 15,44-80 3-15,42 40-8 16,-78 0 3-16,78 0 54 15,0 0-5-15,0 0-32 0,0-40 2 16,0 40-15-16,35-44-10 16,8-40 6-16,42 84 13 0,0-40-4 15,1 40 116-15,35 0 30 0,-36 0 5 16,-42 40-31-16,35 4-13 16,-36 40 18-16,1-4-34 0,-43 4-23 15,0 0 2-15,0 0-14 16,-43 39-20-16,43-39-33 0,-42 0 3 15,6 0 18-15,36-44 35 16,0 44-30-16,-42-44-16 16,42-40-12-16,0 44-4 0,0-44-6 15,0 0 44-15,0 0 149 0,42 40 20 16,-42-40-37-16,78 44-60 16,8-44-54-1,-1 0-32-15,36 0-14 16,7 0-6-16,-7-44-7 0,7 44 1 0,-7 0-23 0,7 0-6 15,-43-40-83-15,-50 40-88 16,-35 0-108-16,43 0-150 16,-43 0-282-16,0 0-337 0</inkml:trace>
          <inkml:trace contextRef="#ctx0" brushRef="#br0" timeOffset="-139395.87">16198 14072 1866 0,'43'0'165'15,"42"0"77"-15,1 0-8 16,-1 0-12-16,-7 0-37 0,8 0-58 16,42 0-70-16,-8 0-24 0,8 0-1 0,36 0-17 15,-36 0-10-15,-7 0-15 16,7 0 13-16,-43 0-29 0,-7 0-164 16,-78 0-171-16,86 0-384 15,-86 0-118-15</inkml:trace>
          <inkml:trace contextRef="#ctx0" brushRef="#br0" timeOffset="-139189.6">17123 13825 1931 0,'0'0'218'15,"0"0"36"-15,0 0 11 16,35 80-51-16,8 4-91 0,0-41-39 15,-1 41-48-15,-42 0-12 0,43-4-11 16,-43 4-6-16,0 0-20 16,43 0-67-16,-43-44-270 15,0-40-306-15,0 84-128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11T08:00:27.59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64 2087,'0'0'344,"0"0"-21,24-22-54,10 8-77,20-1-22,9 8-8,19 3-16,5 4-8,10 0-17,-4 0-29,-6 4-39,-14-4-25,-10 0-7,-15 0-17,-14 0-2,-5 4-19,-29-4-66,0 0-130,0 0-76,0 0-106,0 0-158,-34 29-148,-9-4 22,-1 1 104</inkml:trace>
  <inkml:trace contextRef="#ctx0" brushRef="#br0" timeOffset="243.28">286 206 1420,'-24'0'392,"24"0"-10,-24-7-68,24 7-61,0 0-43,0 0-4,0 0 5,0 0-9,29-11 0,10 7 23,9-3 2,10 3-39,5-3-16,5-4-64,0 8-56,-5-5-27,-5-3-18,-4 4-3,-6-4-12,-14 4-34,-5-4-149,-9 4-125,-20 7-51,0 0-31,0 0-86,0 0-132,0 0-131,0 0 68</inkml:trace>
  <inkml:trace contextRef="#ctx0" brushRef="#br0" timeOffset="663.47">834-143 1580,'-4'-37'420,"4"37"1,-10-29-64,10 29-91,0 0-39,0 0-18,-24 15-30,-1 14-28,1 11-35,-5 7-24,0 8-27,0-1-23,-10 8-22,0 0-18,0 4 4,1-8-1,-6-7-5,10-4-53,5-10-89,5-5-52,24-32-9,-25 22 2,25-22 3,0 0-15,0 0 45,0-43 53,15-8 46,4-19 20,5-2 37,-4-12 5,-1 4 0,6 3 1,-11 16 55,1 13 92,-6 8 59,-9 40-16,5-29-37,-5 29-5,0 0 16,0 0-16,-9 40-27,4 4-12,-5 3 1,5 0-25,0 4-22,0-3-11,5-1-23,0-3-11,0-4-5,0-8-11,0-32-148,0 37-164,0-37-189,0 0-512</inkml:trace>
  <inkml:trace contextRef="#ctx0" brushRef="#br0" timeOffset="1078.8">1416-41 2488,'0'0'422,"0"0"-64,0 0-79,0 0-57,0 0 34,0 0 33,0 0-11,0 0 5,0 51-17,0 0-78,0 3-36,5 1-88,-5 3-22,0-3-10,-5-1-19,1-10-66,-1-4-358,0-7-222,5-33-117,0 0-511</inkml:trace>
  <inkml:trace contextRef="#ctx0" brushRef="#br0" timeOffset="1288.51">1552-504 3470,'0'0'296,"0"0"-139,0 0-80,0 0-37,0 0-59,0 0-192,0 0-150,0 0-257,20 30-372</inkml:trace>
  <inkml:trace contextRef="#ctx0" brushRef="#br0" timeOffset="1746.82">1572 133 2279,'0'0'409,"0"0"-94,0 0-104,0 0-89,14-40-60,11 8-37,-6 2-8,5 9-2,-4-1-11,-20 22-4,29-7 0,-5 10 22,-24-3 25,29 26-13,-10 6-17,-4 5 2,-5-4 4,-5 7-14,-1 3-5,1-6 7,-5-1 0,0-36-11,0 36 6,0-36 4,0 0-10,0 0 11,0 0-11,0 0-4,0 0 11,0 0-15,15-47-2,4-7 10,5-8-3,1 7-5,-1 8 10,-5 10-2,-4 8 2,-15 29 40,0 0 76,19 8 47,-19-8-12,20 54-35,-11 4-34,1 8 45,0 3-65,4-3-32,6-1-4,-1-7-37,5-10-152,1-8-219,-1-15-149,5-14-335,10-15-308</inkml:trace>
  <inkml:trace contextRef="#ctx0" brushRef="#br0" timeOffset="2139.3">2760 10 2254,'0'0'355,"-19"-33"-49,19 33-96,-20-29-108,20 29-31,-24-29-1,24 29-7,-29-19-10,0 16-6,0 10 16,0 11 14,0 11 25,0 8 49,-5 6-14,4 5-29,6 3-4,0-4-33,9 4 75,1 0-57,9-7-27,5-1 18,5-3-28,9-7-20,-14-33 2,39 29-32,10-14 7,-6-12-7,11-10-111,-6-11-135,1-15-103,-1-3-12,-9-4-66,0-4-183,-10 0-251,0-7 32</inkml:trace>
  <inkml:trace contextRef="#ctx0" brushRef="#br0" timeOffset="2446.62">3056-456 2107,'0'0'492,"0"0"-121,0 0-128,0 0-72,0 0 31,0 0 11,0 0 2,-10 36-20,6 8-29,-6 3-26,-5 11-101,-4 8 127,-5 7-16,-5-1-35,4 5-36,6-4-26,-1-4 22,6 0 6,9-14-8,5-4 14,10-4-14,-10-47-37,19 47-26,-19-47-43,39 26-140,-5-15-255,-10-15-162,0-7-44,-24 11-315,34-33-278</inkml:trace>
  <inkml:trace contextRef="#ctx0" brushRef="#br0" timeOffset="2891.17">3323-70 2753,'0'0'274,"0"0"-127,-29-15-17,29 15-16,-29 29-20,0 8-41,9 10-18,1 7 8,-1 1-11,11 7-4,-1-4 2,10-7-13,0-4-3,5-10 8,-5-37-17,24 33 0,0-23 9,5-10-21,-4-10 7,4-12 0,0-11-7,0-11 12,0-3-9,0-11 0,0-8 4,-4 8-8,-6 7 13,-4 11-5,-6 7 5,-9 33 46,0 0-4,0 0 34,0 0-25,0 0-10,-5 55 0,-4-1 1,9 1-1,0 3-6,5 0-9,9-3-13,6-4 6,4-4-16,5-3-21,5-15-174,-5-7-171,5-15-123,0-7-353,0-14-192</inkml:trace>
  <inkml:trace contextRef="#ctx0" brushRef="#br0" timeOffset="3398.99">3983 39 1974,'0'0'415,"-5"-22"-105,5 22-98,0 0-67,0 0-36,0 0-13,0 0-31,0 0-19,0 0-30,-24-4-16,-6 8 14,6 10-17,-5 8 3,0 4 7,5 3-7,-1 4 5,11 3 4,-1 0 10,11 4-9,4-3 7,4-4-11,6-1 3,9-6-5,-19-26 2,30 18 6,-1-11-15,5-14 10,-5-11-11,0-8 12,0-6-8,0-16 3,0-17-6,10-15 0,0-22 3,9-22-11,6-21 11,4-8-12,-5 3 26,-4 12 22,-10 29 51,-10 29 18,-10 18-36,-9 29-29,-10 33-15,0 0-10,-34 62 25,-5 26-12,0 17 13,0 12 11,1 3-20,4 0 15,4-4-4,6-3 10,10-11-11,4-7-17,5-12-7,5-10-14,0-11-25,10-15-217,-10-14-148,0-33-214,0 0-379</inkml:trace>
  <inkml:trace contextRef="#ctx0" brushRef="#br0" timeOffset="3870.55">4477-49 2007,'0'0'450,"0"0"-82,30-14-122,-30 14-69,0 0-33,38 18-46,-9 0-31,5-7-36,0-4-10,0-7-13,0-3-4,0-12-4,5-3 6,-10-7 2,5-8-8,-5-7 0,0 0-6,-9 0 6,-6 3-3,-14 37 3,5-36 2,-5 36 4,0 0-11,-44-15 11,-4 23 27,-5 10 15,-6 4 17,1 14 43,5 11 13,4 1 13,6 6 11,14 1-2,4-1 6,11 8 3,14 0 11,9 0 74,16 0 43,18 0-37,6-8-5,4-3-60,10-11-26,0-10-86,0-12-14,0-11-33,-4-14-9,-6-4 15,-14-11-28,-5-4 10,-34 26-4,29-43-3,-29 43-40,19-40-64,-19 40-207,5-37-163,-5 37-113,0 0-12,-24-29 7,24 29-178,-39-14-354</inkml:trace>
  <inkml:trace contextRef="#ctx0" brushRef="#br0" timeOffset="20550.95">165 1109 1256,'0'0'396,"0"0"-3,0 0-66,-10 33-2,10-1-52,5 5-22,10 6-26,-1 5-13,1 3-57,4 7-32,1 0-31,-6 8-18,6-1-22,-6-7-9,-4-3-24,-5-4 4,4-7-5,-9-44-40,5 43 45,-5-43-16,0 0 29,5 37 56,-5-37-14,0 0-38,0 0-30,0 0-1,19-62 0,1 0-16,9-18 9,5-11-15,10-7-2,-1-1 15,1 8-17,-10 15 9,-5 18 8,-10 10-5,1 16-9,-20 32-30,0 0-29,0 0-48,0 0-60,0 0-54,0 0-47,0 0-63,0 0-130,0 0-194,0 0-111</inkml:trace>
  <inkml:trace contextRef="#ctx0" brushRef="#br0" timeOffset="20776.1">611 1225 1918,'0'0'369,"0"0"-83,0 0-90,0 0-52,0 0-32,24-25-43,6 7-38,4 3-15,-1 4 4,6 0-14,-5 4-71,-9 0-170,-25 7-266,0 0-205,24-8-34</inkml:trace>
  <inkml:trace contextRef="#ctx0" brushRef="#br0" timeOffset="21342.48">631 1575 1642,'4'47'345,"-4"-47"-28,0 47-91,-4-14-82,4-33-46,9 47-42,-9-47-10,20 40-14,-20-40-18,43 33-19,-9-15-3,0-7 8,5-14 10,-10-5-7,5-10-10,-34 18-6,39-44 5,-15 1-4,-9-5 4,-6-3 4,-9-3 1,-4 7-1,-6 10 1,10 37-7,-34-33 12,5 22 2,-5 15 17,0 11 15,5 10-7,29-25-7,-39 47 2,20-6-4,19-41-15,-10 47-5,10-7-11,0-40-123,0 0-259,0 0-337</inkml:trace>
  <inkml:trace contextRef="#ctx0" brushRef="#br0" timeOffset="21584.64">1087 1495 2154,'0'0'385,"0"0"-56,0 0-86,0 0-85,-20 47-62,11-3-23,4-4-30,0 0-23,5-8-12,0-32-8,0 51-53,0-51-123,5 44-138,-5-44-219,0 0-233,0 0-15</inkml:trace>
  <inkml:trace contextRef="#ctx0" brushRef="#br0" timeOffset="21743.75">1222 1367 1928,'10'-36'284,"-10"36"-112,0 0-55,0 0-53,0 0-55,34-8-144,-34 8-309,44 11-263</inkml:trace>
  <inkml:trace contextRef="#ctx0" brushRef="#br0" timeOffset="20956.22">15 1218 1272,'0'0'260,"0"0"26,0 0-104,43 4-100,-4-1-43,5 4-75,-6-3-233,6-4-253</inkml:trace>
  <inkml:trace contextRef="#ctx0" brushRef="#br0" timeOffset="22239.08">1455 1491 1986,'-14'-37'389,"14"37"-102,-20-32-121,20 32-84,0 0-41,-29-22-20,29 22 12,-34 22 8,34-22-13,-34 47 18,10 0-16,5 1-6,9-5-1,10-43-3,0 55 6,0-55-12,19 47 0,-19-47-14,0 0 4,44 26-7,-10-23 15,-34-3-6,39-25-6,-5-8-5,-5-7 2,-5-11-3,5-7 14,0-15-3,0-14-12,10-11 1,0-4 1,-5 0-3,0 11 1,-10 18 7,-4 22 6,-6 18 20,-14 33 74,0 0 16,-14 33-18,-6 18-19,-9 14-13,5 5 11,-5 2 2,4 1 6,1 0 19,10 3-13,4-3-30,10-4-2,0-3-11,10-8-24,-1-11-12,11-3-12,-20-44-76,43 47-180,-4-18-152,0-7-288,0-14-585</inkml:trace>
  <inkml:trace contextRef="#ctx0" brushRef="#br0" timeOffset="23682.1">2236 1356 1450,'29'4'400,"-29"-4"-14,25 4-53,-25-4-57,0 0-39,0 0-39,0 0-30,0 0-29,19 7-40,-19-7-7,0 0-29,0 0-42,24-7-6,-24 7-8,29-19-7,5 5 0,-5-1 0,1 4 7,-6 4-4,0 0-11,-24 7 2,29 14 1,-29-14 13,15 51 29,-6 0-3,-9 4-18,-9 3 6,-1-3-22,-4-4 3,4-4 8,-5-7 0,15-40-11,-14 40 0,14-40 7,0 0 2,0 0-2,0 0-7,0 0 0,0 0-3,19-36-5,5-8-1,1-7 6,4-7 8,0-1-12,-5 8 0,0 15-4,-24 36 11,29-25 0,-29 25 3,0 0-7,0 0 4,30 32-4,-21 8 13,1-3 3,-10-1-17,0-36 13,0 48-3,0-12-5,0-36-8,0 0 8,0 36 0,0-36 0,0 0-3,0 0 10,0 0-4,0 0-3,24-40-6,5-7-4,5-4 1,10-7 5,-5 3-1,-5 12 5,-10 6 3,-24 37-3,0 0 0,0 0 3,0 0-3,0 0 5,14 47 13,-14 1-3,0-48-19,0 62 4,5-4 13,5-11-17,0-10-3,-10-37-4,34 36-135,0-14-124,0-8-108,4-10-127,1-8-160,5 1 38,-5-8 134,0-4 172,-6-3 143,-3-4 147,-30 22 88,24-33 129,-24 33 74,19-47 136,-9 14-36,-10 33-44,5-43-26,-10 14-20,5 29-52,-15-37-50,15 37-43,-24-25-37,24 25-3,-34-22-9,10 15-24,0 14 1,-5 7 12,-1 12 10,1 3 12,5 7-24,0 8-19,4 3-4,11 4-18,9-7-12,0 0 3,14-8-5,-14-36-3,34 40-11,-5-18-9,5-15-28,-5-10-1,5-16-3,0-6 8,-5-4 13,1-15 9,-1-3 2,5-11 0,-5 3 8,-5-3 9,0 7 3,-9 7-5,-1 11 4,-14 33-1,0 0 7,0 0 17,0 0 16,0 0 0,0 0 24,-9 62 1,4-4-1,5 1-14,0 3-12,5-8-8,4 1-8,-4-4-2,10-8-11,-6-3-7,6-10-8,-15-30-72,0 0-160,19 18-136,-19-18-175,0 0-315,0 0-60</inkml:trace>
  <inkml:trace contextRef="#ctx0" brushRef="#br0" timeOffset="23892.24">3847 1273 2102,'0'0'442,"0"0"-91,0 0-89,-15 47-54,1 7-31,9-3-61,5 4-47,0 0-20,0-4-26,5-4-15,0-7-19,-5-40-137,4 47-204,-4-47-366,0 0-341</inkml:trace>
  <inkml:trace contextRef="#ctx0" brushRef="#br0" timeOffset="24083.37">4021 1091 1277,'0'0'275,"0"0"-65,25-4-97,-25 4-56,29 11-33,-29-11-155,39 11-274,-15 0-216</inkml:trace>
  <inkml:trace contextRef="#ctx0" brushRef="#br0" timeOffset="24574.69">4089 1589 2138,'-19'-40'335,"9"0"-103,15 0-80,5 0-52,4 7-51,6 1-25,4 6-16,0 11-8,-4 5 9,-20 10 14,29 7 35,-29-7 24,24 40-1,-14 0-17,-1 4-11,-13 3-15,4 4-18,-5-4-9,-5 0-11,5-10 7,5-37 2,0 0-3,-5 40-1,5-40-10,0 0 14,0 0-3,0 0-10,0 0-3,15-44 4,4 1 11,1-8-8,9 0 5,0 3-12,-5 5-1,5 6 8,-4 12 0,-25 25 13,24-11 48,-24 11 39,0 0-13,19 51-37,-9-4-23,-10 4-7,0-4-2,0 4-12,0-7-4,5 0-5,-5-8-5,0-36-126,0 0-110,0 36-174,0-36-255,0 0-171</inkml:trace>
  <inkml:trace contextRef="#ctx0" brushRef="#br0" timeOffset="24978.76">5055 1054 1812,'-10'-25'449,"10"25"-58,0 0-121,0 0-83,0 0-59,0 0 2,0 0 13,-19 7-7,19-7-12,-34 36 3,9 1-23,1 10-11,0 4 7,0 4 7,-5 6 2,4-2-8,1 10 23,9 0-4,1-3-21,9-1 4,5 1 36,5-8 3,9-4-17,6-6 14,4-5-10,-24-43-36,53 51-51,-14-18 37,0-7-16,-5-5-23,-34-21-21,34 15-7,-34-15 8,0 0-5,34 4-25,-34-4-5,0 0-28,0 0-174,0 0-244,0 0-159,0 0-46,0 0-163,0 0-393</inkml:trace>
  <inkml:trace contextRef="#ctx0" brushRef="#br0" timeOffset="25698.31">5569 970 994,'0'0'260,"0"0"-9,0 0-2,0 0 39,19 0-24,-19 0 3,25 22-12,-25-22-40,29 48-42,0 3 12,-5 3 8,5 8 40,0 11 18,0 7-19,-4 7-12,-6-3 8,0 3 17,-9-7-1,-5-3-5,-10-4-35,0-8-20,-9-3-18,-11-7-51,-4-5-26,-5-10-36,0-3-39,0-12 17,5-6-31,29-19 19,-34 18-29,34-18 22,-29 14-12,29-14-3,0 0-5,0 0-56,0 0-201,0 0-299,0 0-151,0 0-11,5-36-187,-5 36-415</inkml:trace>
  <inkml:trace contextRef="#ctx0" brushRef="#br1" timeOffset="27435.08">582 2292 1177,'0'0'269,"0"0"22,0 0-47,24 0-34,-24 0 8,0 0-34,0 0-25,0 0-18,0 0-30,0 0-1,0 0-24,0 0-9,0 0-18,0 0-17,0 0-3,-29 10-15,5 1 21,0 0-18,-5 4 1,4 3-4,1 0-4,0 8 14,0 10 6,4 8 25,6 7 18,4 11 11,5-1-2,0 12 24,10 4 164,5-5-70,0 1-99,-1-7 175,1-12-151,-5-6-43,-5-48-14,-5 54 3,5-54-37,0 0-5,0 0-16,-44 37-5,44-37-23,-39 3 22,39-3-27,0 0 10,-29-47-15,20 3 29,9 4-20,9 4 2,-9 36-1,20-40 8,-20 40-8,0 0-3,39-11 33,-39 11 60,34 22 6,-34-22-9,29 62-31,-15 0-4,-14 3 301,-5 8-78,-4 3-57,-1 4-18,0 4-25,1 3-30,-1 1-31,5-1-28,5-7-25,0-7-12,0-8-11,5-10 0,0-8 6,-5-47 13,0 0 3,0 0 17,0 0-13,0 0-9,0 0-13,0 0 1,0 0-13,0 0-13,0 0-4,0 0 7,0 0-5,0 0-6,0 0 2,0 0-12,0 0-3,34 8-42,-34-8-109,0 0-165,0 0-371,0 0-536,0 0-13,0 0-455</inkml:trace>
  <inkml:trace contextRef="#ctx0" brushRef="#br0" timeOffset="34266.68">1974 3012 588,'0'0'168,"0"0"46,29-3 41,-29 3-38,0 0-8,0 0-35,0 0-72,0 0-6,0 0-25,-4-30 18,4 30 11,-20-29-27,20 29-8,-24-29 14,0 11-2,24 18-7,-34-15 12,9 4-26,1 4 11,24 7-30,-34 7 5,10 8-3,0 7 3,4 11 33,6 14 18,-1 11-1,6 4 3,4 4-15,5-5-26,5 9 2,-1-12-37,6 0 5,0-7-24,0-7 16,-10-44-24,9 51 16,-9-51-23,0 0-115,10 43-99,-10-43-148,0 0-232,0 0-104,0 0 42</inkml:trace>
  <inkml:trace contextRef="#ctx0" brushRef="#br0" timeOffset="34467.19">1732 3347 1100,'0'0'247,"-10"-40"-7,10 40-48,0 0-15,29-15-82,5 12-2,5 6-51,0 5-13,9-1-29,-4 0 0,-5-3-105,-5 0-253,-10-1-219</inkml:trace>
  <inkml:trace contextRef="#ctx0" brushRef="#br0" timeOffset="34880.02">2508 2848 1527,'0'0'332,"0"0"-46,0 0 23,0 0-46,0 44-53,-10 0-64,-4 3-17,4 4-29,-5 4-15,6-8-12,4 0 12,5-7-12,5 0 14,9 0-37,-14-40-6,25 40-30,-25-40 0,34 37-14,-34-37-25,0 0-207,24 18-193,-24-18-351,0 0-113</inkml:trace>
  <inkml:trace contextRef="#ctx0" brushRef="#br0" timeOffset="35386.42">2717 3296 1358,'24'-47'345,"-24"47"-15,14-37-117,-14 37-34,5-36-66,-5 36 1,0-33-12,0 33-21,0 0-22,-9-29-8,9 29-30,0 0 12,0 0-17,-30-15 14,1 15 2,5 15 1,0 7 4,0 3-34,-1 8 16,25-33-14,-14 51 3,4-11-8,10-3 21,0-37-19,19 40 8,-19-40-17,39 32 13,0-10-6,-5-11 16,-5-4-20,0-10 7,-5-5-3,-24 8 8,34-29-19,-34 29 15,25-47-15,-11 0 15,-4 3-11,-10 4 11,5 4-11,-5 36 21,-5-37-19,5 37 12,0 0-3,0 0 19,0 0 13,0 0 25,-29 11-1,29-11 27,0 0-9,-15 51 1,15-11-25,5 0 1,-5-40-24,20 47-6,-20-47-18,33 48-4,-33-48 9,34 36-15,-9-14-39,-25-22-185,29 7-153,-29-7-276,34-11-255</inkml:trace>
  <inkml:trace contextRef="#ctx0" brushRef="#br0" timeOffset="35833.95">3270 2655 1920,'0'-29'335,"0"29"14,0 0-33,0 0-74,-10 59-34,5 6 2,5 12 23,-5 6 6,5 1-10,5 3-10,0-7-63,5-3-69,-1-8-30,-4-11-30,5-11-17,-10-47 2,5 48-18,-5-48-16,0 0-181,0 0-89,0 0-24,0 0 8,0 0 28,-29-18 24,29 18 29,-34-48 79,9-3 64,1 4 44,5 3 43,-1 8 64,20 36 81,-19-47 29,19 47 10,0 0 11,-20-40-34,20 40-9,0 0 21,0 0 29,0 0 22,30-15-7,4 8-45,9 7 6,6 7-48,-1-7-63,10 4-38,-9-1-8,-10 1-69,-5-4-296,-5-7-227,-29 7-155,0 0-570</inkml:trace>
  <inkml:trace contextRef="#ctx0" brushRef="#br0" timeOffset="38678.46">5040 3136 1081,'0'0'302,"0"0"41,0 0 8,0 0-34,0 0-29,0 0-13,0 0-54,0 0-38,0 0-29,0 0-29,0 0-19,-29 11-26,0-4-40,0-7-22,0-4-10,0-3-5,4-4 0,25 11 2,-29-22 0,5 4 2,24 18-1,-24-36-6,14 3-7,5 0-5,10 8 2,-5 25 10,5-37 0,-5 37 0,19-29 0,-19 29-3,29-22 5,-4 15-2,-1 4-8,-5 3 5,6 3 3,-25-3 6,29 11 1,-5 0-1,-24-11 9,24 26 33,-24-26 32,29 36 28,-9 0 46,-6 4 43,1 8-4,4-1-30,1 0-9,4-3-2,0 3-34,5-3-21,-29-44-22,44 51-35,-10-15-1,-34-36 14,39 33-44,-39-33 5,0 0 0,38 29-14,-38-29-18,0 0 41,0 0-23,0 0-10,34 26 10,-34-26 24,0 0-43,0 0 22,0 0 9,0 0-2,0 0-27,0 0 5,0 0 25,0 0-65,0 0-119,0 0-125,0 0-106,0 0-28,0 0-39,0 0-99,0 0-355,0 0-106</inkml:trace>
  <inkml:trace contextRef="#ctx0" brushRef="#br0" timeOffset="39018.77">5423 2867 1573,'0'0'394,"0"0"-48,0 0-71,0 0-61,0 0-19,-29 18 3,29-18 2,-24 47-2,-5-3-21,5-4-15,-5 3-30,-1 5 7,-4-5-21,1-3-22,-1 1-29,4-9-31,1 1-23,0-4-6,29-29 11,-39 33-10,39-33-11,-29 22 8,29-22-17,0 0 21,0 0-29,-29 18-151,29-18-90,0 0-48,0 0-17,0 0-76,0 0-175,-29 4-225</inkml:trace>
  <inkml:trace contextRef="#ctx0" brushRef="#br0" timeOffset="39474.4">6122 3365 816,'0'0'253,"0"0"82,0 0-1,14 44-46,-14-44 11,0 0 4,0 0-16,0 0-88,0 0-79,0 0-62,0 0-13,-33 22-8,33-22-6,-30 7-4,30-7-4,0 0 7,0 0-9,0 0-12,0 0-9,-4-36 6,4 36-1,0 0-5,29-19-12,-29 19 9,34 0 7,-34 0 5,29 19-9,-29-19 11,0 0 40,19 47 41,-19-47-4,5 47-19,-5-47-24,-15 48-19,15-48-18,0 0-6,-34 43 4,5-17-125,29-26-168,-34 7-262,34-7-463</inkml:trace>
  <inkml:trace contextRef="#ctx0" brushRef="#br0" timeOffset="39687.05">6180 2961 2868,'0'0'488,"0"0"78,0 0-92,0 0-114,0 0-36,0 0-64,0 0-93,0 0-106,0 0-27,0 0-34,0 0-4,0 0-325,0 0-412,0 0-187,0 0-632</inkml:trace>
  <inkml:trace contextRef="#ctx0" brushRef="#br0" timeOffset="40790.28">1946 4406 740,'0'0'175,"0"0"9,0 0 31,0 0 31,0 0-12,0 0-57,0 0-95,0 0-27,0 0-21,-39-18-1,10 11-3,29 7-11,-39 3 15,0 4-23,10 12-6,-5-1 6,0 7 29,5 4 64,29-29-47,-39 55 28,15-4 7,9-7-15,6-1-4,9-3 8,5 0 6,9 0 5,6-3 12,14-8-47,4-7-11,6 0-27,-5-8-7,5-7-12,-10-3 9,-5-4-19,0-7-146,-29 7-245,39-22-395,-15 4-46</inkml:trace>
  <inkml:trace contextRef="#ctx0" brushRef="#br0" timeOffset="41206.24">2363 4577 1717,'-29'-33'364,"10"15"-94,19 18-117,-34 7-66,9 4-3,1 15 10,0 10 13,4-3-58,6 7-21,-1 0 5,11-4-30,-1 1 24,10-4 6,-5-33-19,19 36 7,5-14-10,0-8-8,6-6 5,-1-8-3,5-8-14,0-3 23,-5-7-9,0-11-9,-5-4 14,-4-7-2,-6-3-14,-4-1 34,-5 4 58,-5 7-7,0 33-12,-15-29-39,15 29-13,-34-18-3,0 11-12,0 10-6,0 8 13,0 7 0,5 4-7,0 4-15,29-26-56,-19 43-161,9-3-192,10-40-297,14 40-136</inkml:trace>
  <inkml:trace contextRef="#ctx0" brushRef="#br0" timeOffset="41649.8">2679 4613 2002,'0'0'348,"0"0"-108,0 0-111,0 0 33,0 0-73,0 0-44,14 41-15,-14-1 3,5-4-7,-5-3-15,0-33-15,10 40 4,-10-40 8,14 40 9,-14-40-4,0 0-6,25 18 1,-25-18-20,34-4 9,-34 4 12,29-40-5,-5-3 6,-5-12-17,-4-7 1,-1 8 1,1 3 5,-5 11 28,-10 40 0,0 0-21,0 0 9,0 0 38,0 0 33,0 0-38,-5 51-17,0-1-15,5 5 2,-5 0-11,10-4-5,5-8-3,-1-3 7,-9-40-7,20 48 0,-20-48-11,0 0-85,0 0-104,0 0-122,0 0-146,39-11-171,-39 11 10</inkml:trace>
  <inkml:trace contextRef="#ctx0" brushRef="#br0" timeOffset="42006.83">3261 4202 1885,'14'-40'297,"-14"40"-14,0 0-98,0 0 33,0 0-52,0 0-12,0 51-17,0 4-33,-4 10-1,-1 4-34,5 1-44,0-5-11,-5 4 7,5-11-5,5-3-13,-5-8-11,0-7 11,0-7-3,0-33-90,0 0-118,0 0-141,0 0-101,0 0-57,0 0-32,-29-47 19,9-4 108,1 0 120,-1 0 238,1 7 145,0 1 107,19 43 96,-25-44 117,25 44 26,-14-36-73,14 36-90,0 0-95,0 0 56,0 0 7,0 0-40,34-26-23,9 15-39,1 8-45,5 6-36,4 1-25,0-4-15,1 0-19,-1-4-3,-4-3-56,-6-4-298,-9 0-649</inkml:trace>
  <inkml:trace contextRef="#ctx0" brushRef="#br2" timeOffset="57458.62">5042 4235 733,'0'0'148,"0"0"4,0 0-7,0 0 1,0 0 11,0 0-14,0 0 22,0 0-17,0 0-10,0 0-21,0 0 0,0 0-38,0 0-18,-15-29-26,15 29 62,0 0 39,0 0-11,0 0-17,0 0 2,0 0-20,0 29 6,0-29-6,0 40 15,0-7-24,-5 0 2,5-1-11,0 5-3,0-1-14,0 0-2,0-6-6,0-30-20,-4 43 4,4-43-12,-5 33 1,5-33-14,0 0 5,0 0-11,-5 29 13,5-29-16,0 0 14,0 0-18,0 0-1,0 0-146,0 0-151,0 0-238,0 0-420</inkml:trace>
  <inkml:trace contextRef="#ctx0" brushRef="#br2" timeOffset="56998.03">5124 4191 1049,'0'0'264,"0"0"42,0 0-17,0 0-63,0 0-24,0 0-9,0 0-11,0 0-44,0 0-19,0 0-18,0 0 29,0 0-12,0 0-18,5 29-13,0 8-17,-10-4-24,0 3-6,5 0-28,-5-3 0,1 0-10,-1-4 1,5-29 8,-10 36-8,5 1-3,5-37 0,-14 33 9,14-33-18,0 0-11,-15 29-142,15-29-105,0 0-155,0 0-91,0 0-89,0 0 8,0 0 58</inkml:trace>
  <inkml:trace contextRef="#ctx0" brushRef="#br0" timeOffset="54662.71">4285 4282 1213,'0'0'334,"9"-29"-19,-9 29-40,0 0 7,0 0-22,0 0-55,-19 44-37,-5 3-27,-15 0 13,0 4-37,-4 4-30,-6-4-48,-4 0-14,4-11-16,5 0-7,1-7 5,4-4 5,5-7 0,10-8-8,24-14-8,0 0 4,0 0 9,0 0 4,0 0-13,0 0-5,0 0-4,0 0 1,0 0 8,9 37 7,6-5 2,14 1-9,0-4 4,10 11 0,0 0 21,4 4 16,6 0 5,-5-4-3,-1 0-14,-4-7-12,-10-4-13,0-8-4,-29-21 3,25 19 1,-25-19 0,0 0 6,0 0-10,0 0-54,0 0-97,0 0-81,0 0-136,0 0-263,0 0-239</inkml:trace>
  <inkml:trace contextRef="#ctx0" brushRef="#br0" timeOffset="55477.72">4610 4286 770,'0'0'108,"0"0"48,0 0-18,0 0-21,0 0 17,0 0 23,0 0 44,0 0-6,0 0-25,0 0 12,0 0 22,0 0-20,-29 18-48,29-18-31,-44 51-34,10 0-14,-5 0 14,1-4-14,-1-3-17,5-4-29,0 0-4,-5-11-1,10 0-1,-5-3 2,10-4-1,-6-4-2,30-18-8,-24 14-2,24-14 6,-29 15 5,29-15-3,0 0 3,0 0-5,0 0-4,0 0 4,0 0 7,0 0 7,0 0 0,0 0 2,0 0 51,0 0 17,0 0 37,15 25 13,-15-25 24,29 37 5,0-4-29,0-4 1,0 0-5,0 0-9,5 4-14,0 3 45,0 4-43,0-4-38,0 4-18,0-7-20,0 0-10,-34-33 8,39 33-20,-39-33-26,34 25 9,-34-25 9,0 0-17,0 0 23,0 0-22,0 0-75,0 0-124,0 0-108,0 0-69,0 0-35,29 11-74,-29-11-250,24-14-277</inkml:trace>
  <inkml:trace contextRef="#ctx0" brushRef="#br2" timeOffset="60823.04">7051 4730 2118,'0'0'339,"0"0"-2,0 0-95,0 0-54,0 0-60,19 36-55,-14 4-22,-5-3-19,-15-1-22,-4-3 2,0 3-81,-10-7-216,-5-7-292,4-4-293</inkml:trace>
  <inkml:trace contextRef="#ctx0" brushRef="#br2" timeOffset="61201.93">6682 4406 1358,'0'0'328,"0"0"101,0 0-75,0 0-72,19 40-34,1-4-38,9 12-64,-5-1-44,0-3-24,-4-4 13,-10 3-7,-6-6-17,-4 3-8,-14-7-16,-6-1-33,-9 1 4,-5-4-14,-4-7-33,-6-7-165,5-4-121,0-11-153,5-4-264,34 4-164</inkml:trace>
  <inkml:trace contextRef="#ctx0" brushRef="#br2" timeOffset="61978.7">6502 4122 1695,'0'0'441,"-9"-36"-83,9 36-151,0 0-86,0 0 65,0 0-50,-10 51-11,5 7-15,0 4-24,5 3-21,0-3-11,0 0-38,-5-4 5,1-3-13,-1-8-5,-10-3 9,1-11-2,14-33-13,-30 36 10,30-36-10,-43 15-22,14-15-18,0-8-15,29 8 18,-34-40-1,14 4 14,6-1 19,14 37-4,-5-43 5,5 43 11,0 0-8,0 0 4,0 0-5,0 0 5,0 0 0,0 0 8,0 0-3,0 0 17,-5 54-4,0-14-5,-5 0 5,1-10-18,9-30 12,-25 36-9,25-36-3,-29 25 0,5-14 7,24-11-7,-29-3-7,29 3 7,-24-37 0,9 5-9,5-5 12,6 1-6,4 36-7,0-33 10,0 33-8,0 0 1,0 0 9,0 0-10,0 0 5,4 29 18,1 11-19,0 0 11,-5 4-3,0-4-8,-5 0 18,-4-4-7,9-36-7,-25 33 7,25-33-7,-24 22-7,24-22 2,-29 0-27,29 0-22,-19-40 3,4-11 14,10-7 4,0-4 28,0 0 5,5 11-15,0 11 21,0 11-9,0 29 7,0 0 25,0 0 45,0 0-4,-29 40 1,0 4 12,-5 7-2,-5 0-19,-4-8-28,-1 1-15,-4-11-8,-1-4-11,10-11-55,0-4-126,5-14-116,34 0-186,0 0-283,-24-43-44</inkml:trace>
  <inkml:trace contextRef="#ctx0" brushRef="#br2" timeOffset="62131.39">5847 4235 2048,'0'0'310,"0"0"-32,0 0-136,0 0-72,0 0-31,25-15-17,-25 15-147,0 0-339,0 0-331</inkml:trace>
  <inkml:trace contextRef="#ctx0" brushRef="#br2" timeOffset="62283.1">5736 5134 1848,'24'22'432,"5"-11"-142,0-15-132,0-3-85,5-8-29,5-3-128,0-7-372,0-12-451</inkml:trace>
  <inkml:trace contextRef="#ctx0" brushRef="#br2" timeOffset="62503.21">7060 3613 2623,'-38'7'325,"-11"11"-87,-9 8-90,-5 14-67,0 3-29,-10 5-22,5 3-15,0 0-18,0-1-17,5-2-201,5-1-324,4-7-546</inkml:trace>
  <inkml:trace contextRef="#ctx0" brushRef="#br0" timeOffset="67326.35">10394 4297 2314,'0'0'339,"0"0"-80,0 0-48,0 0-43,0 0-40,0 0-23,0 0-24,0 0-6,0 0-6,0 0-1,0 0 14,0 0 25,0 0 24,0 0 24,0 0 38,0 0-54,0 0-46,0 0-15,-24-40-41,24 40 54,0 0-34,0 0-35,0 0-19,-34-33-3,34 33 0,-34-11 16,34 11-28,0 0-43,0 0-350,-29 18-201,29-18-282,0 0-470</inkml:trace>
  <inkml:trace contextRef="#ctx0" brushRef="#br0" timeOffset="66970.51">10554 4956 1266,'0'0'412,"0"0"-13,0 0-79,0 0-46,0 0-68,0 0-22,-29 11-38,5-1-35,-5-6-39,0 0-28,0-1-21,4-3-6,25 0-1,-29-3-5,29 3-6,-29-11-3,29 11-7,0 0-15,-5-37-9,10 8 7,-5 29 6,24-25 6,-24 25 10,25-15 0,-25 15-9,24 4 2,-24-4 7,0 0 7,10 44-4,-10-8 7,-10-3 12,-5 3 2,-4-3 19,-1 0-11,-4-4-6,24-29-11,-29 32 0,29-32-3,-24 30 0,24-30-2,0 0-10,-24 14-62,24-14-166,0 0-209,0 0-420</inkml:trace>
  <inkml:trace contextRef="#ctx0" brushRef="#br2" timeOffset="58942.07">8754 4366 727,'0'0'135,"0"0"28,0 0 53,0 0-19,-15-33 51,15 33-34,0 0-4,0 0-81,0 0-12,0 0-67,0 0-33,0 0 58,0 0 24,0 0-7,5 37-5,0 3-6,10-4-5,-1 0-1,6 8 4,4-4-11,0 0-8,0 0-18,1-3-14,-6-8-4,-19-29-15,20 33 4,-20-33-3,0 0 2,0 0-2,0 0 16,9 32-16,-9-32 6,-24 15-16,-10-12 11,-10-3-24,1-3-1,-1-8-13,0 0-4,5-4-12,1-6 18,9-5-4,-1 1 25,30 25-12,-24-40 13,24 40-16,-19-33 6,19 33 4,-5-26-2,5 26 4,0 0-1,0 0 8,29-7-5,-5 11 7,-4 3 1,-20-7-7,29 29 1,-5-7-6,-24-22 13,19 33-4,-19-33 3,15 32 4,-15-32 2,0 0 1,0 30 6,0-30-10,0 0 2,-29 21-15,5-10 19,-5-7-21,4-11 17,25 7-18,-29-15-18,29 15-31,-24-25 17,24 25 13,-19-33 8,19 33 12,0 0-3,0-33 12,0 33-14,0 0 18,0 0-18,24-3 14,-5 3 0,-19 0 5,24 10-13,-24-10 8,30 26 3,-30-26-10,24 29 7,-24-29 0,0 0 0,19 26 12,-19-26-4,0 0 20,0 0 21,0 0-16,0 0-17,0 0-16,-29 10 15,5-10-6,0-7-14,-1 0 5,1 0 0,24 7 0,-29-8-9,29 8 22,-24-7-4,24 7 6,0 0 21,-25 11-4,25-11 0,0 0 18,-14 33 6,9 3-4,0-3 17,5 3 6,0 1-7,0-5 13,0-2-11,0-30-10,0 40 3,0-40-15,-10 40 11,10-40-28,0 0-9,-24 32-5,24-32-14,-34 15 0,10-8 10,24-7-22,-24-11-5,24 11-92,-20-36-126,11 3-93,-1-3-202,10-8-436</inkml:trace>
  <inkml:trace contextRef="#ctx0" brushRef="#br2" timeOffset="59158.72">8545 4235 2492,'0'0'397,"0"-40"-78,0 40-108,0 0-71,0 0-59,0 0-32,0 0-10,0 0-19,0 0-20,0 0 4,0 0-4,0 0-204,0 0-232,0 0-376,0 0-229</inkml:trace>
  <inkml:trace contextRef="#ctx0" brushRef="#br2" timeOffset="59506.51">8240 4435 1388,'0'0'378,"0"0"-22,4 40-88,6-7-100,0 0-55,0-4-49,-10-29-23,9 36 6,-9-36-20,10 40-9,-10-40 24,-10 37-3,10-37-31,0 0 7,-34 25-2,0-10-21,5-8 19,29-7-15,-29-4 6,29 4 14,-29-18-10,29 18 10,0 0 18,-15-47 7,11 14-20,4 33 22,9-44-14,-9 44-25,20-43 8,-1 10-3,-19 33-6,24-36-9,-24 36-126,0 0-234,0 0-474</inkml:trace>
  <inkml:trace contextRef="#ctx0" brushRef="#br2" timeOffset="59790.34">7944 4595 1883,'9'37'387,"-9"-37"-53,0 0-61,5 36-45,-5-36-48,0 40-36,0-40-27,-5 44-32,5-44-34,-19 51-17,-5-15-15,24-36-13,-25 44 4,25-44-15,-29 36 2,29-36 0,0 0-128,0 0-158,-34 26-166,34-26-247,0 0-176</inkml:trace>
  <inkml:trace contextRef="#ctx0" brushRef="#br2" timeOffset="60050.21">7720 4210 1716,'0'0'413,"-4"-37"-74,4 37-121,0 0-78,0 0-56,0 0-28,0 0 99,0 0-2,0 0-41,-5 51-46,5 0-7,0 4-31,-5-1-14,5 1-7,-5-1-7,5-3 5,-5 0-174,0-3-303,0-5-550</inkml:trace>
  <inkml:trace contextRef="#ctx0" brushRef="#br2" timeOffset="60386.28">7468 4832 2039,'0'0'332,"0"0"-77,0 0-73,0 0-39,-19-33-32,19 33-49,-5-33-27,5 33-1,0-36-29,0 36-5,14-33 7,-14 33-15,25-22 3,-25 22 10,24-7-10,-24 7 2,24 15 6,-24-15 0,20 29 16,-11 4 48,-9-1-2,-5 1-8,-9 0-16,-1-4-23,-14 4-7,0-8-7,-5 1-42,0-12-174,-5 1-187,0-8-231,10-11-142</inkml:trace>
  <inkml:trace contextRef="#ctx0" brushRef="#br2" timeOffset="60643.92">7274 4191 1531,'0'0'436,"0"0"-23,0 0-100,-10 33-77,10 11-55,0 10-27,5 1-57,0 3-43,5-3-18,-5-4-23,-1 0 2,1-8-6,-5-3-204,-5-3-358,-9-1-528</inkml:trace>
  <inkml:trace contextRef="#ctx0" brushRef="#br2" timeOffset="63414.47">9560 4078 1109,'0'0'295,"0"0"-5,-20-32-98,20 32-32,0 0 2,0 0 37,0 0-43,0 0 11,0 0-14,0 0-11,0 0-22,-19 32-35,9 1-29,0 4-20,1-1-8,4 0-10,0 1-11,0-8 1,5-29-2,0 36-3,0-36-3,0 0 3,0 0 7,0 0-5,0 0-1,0 0-31,0 0-77,0 0-4,0 0 34,0 0 25,0 0 23,-5-43 2,5-1 13,0 11 5,0 33-6,0-43 15,0 43 3,-5-44 15,5 44 11,0 0-3,0 0-4,0 0 32,0 0 11,0 0-16,0 0 11,0 0 17,-29 22 7,29-22-1,-24 40-1,5-7-2,9-4-26,0 3-22,10-32-15,-10 37-10,1-8-10,9-29 0,-5 33 0,5-33 6,0 0-17,0 0-199,0 0-239,0 0-611</inkml:trace>
  <inkml:trace contextRef="#ctx0" brushRef="#br0" timeOffset="70365.71">3610 5607 1500,'0'0'314,"0"0"-53,0 0-6,0 0-63,0 0-48,15 51 4,4 0-20,10 0 3,10 0-7,5-4-20,14-3-31,-5-4-37,6-4-8,-11-7-14,1-7 0,-10 0-6,-5-7-3,-10-4 0,-24-11 5,24 7 21,-24-7 49,0 0 8,0 0-45,0 0-22,0 0-13,0 0 0,-24 11-8,-10 7 14,0 4 30,-10 7 17,-4 7 55,-1 4 26,-9 4-20,0 3-47,4 1-35,1-1-12,0-3-7,9-8-5,5-3-3,5-8-13,10-10-4,24-15-8,-29 14-146,29-14-123,-25 4-74,25-4-123,0 0-313,-19-33-230</inkml:trace>
  <inkml:trace contextRef="#ctx0" brushRef="#br0" timeOffset="70938.09">4100 5683 1134,'0'0'263,"0"0"-96,0 0-22,0 0-7,0 0 96,0 0-61,0 0 23,0 0-51,30 22 10,-30-22-17,38 44-26,1-4-8,-5 4-39,5-1 13,5 5-15,-1-8-19,-4-4-17,0-7-22,-10-3 11,-29-26-23,29 22 21,-29-22-17,0 0 32,0 0 18,0 0 10,0 0-40,0 0 19,0 0 4,0 0 15,0 0-3,0 0 0,0 0-21,0 0 39,-34 29 17,5 0 2,0 4-28,0 7 1,-5 7 68,-5 4 7,-5 7-37,-4 0-48,-1-3-4,-4-1-37,0-3 13,-1-7-24,6-8 15,4-6-21,5-9 14,15-6-14,24-15 6,-24 15-37,24-15-38,0 0-232,0 0-83,0 0-87,0 0-235,34-4-372</inkml:trace>
  <inkml:trace contextRef="#ctx0" brushRef="#br0" timeOffset="71721.61">5323 5705 1893,'-24'4'431,"24"-4"-23,-34 33-112,5-1-69,0 12-33,5 3-11,-6 4-18,6 4-11,-10 3-24,0 0-30,-5 1-51,-4-1-21,-1-3-15,5-8-16,5-4-43,10-13-206,24-30-136,-29 36-197,29-36-513</inkml:trace>
  <inkml:trace contextRef="#ctx0" brushRef="#br0" timeOffset="71482.45">4964 5971 1780,'20'15'439,"-20"-15"-71,0 0-61,0 0-65,0 0-27,0 0-31,0 0-96,0 0-31,0 0-42,-25-8 7,1 5-22,24 3 7,-29-22-10,29 22 8,-24-18-5,24 18 0,-10-37-5,5 1-8,15 3 16,-10 33-13,29-33 10,-5 15-10,5 11 1,0 18 9,1 7 3,-6 22-13,5 7 17,-5 8-15,0-1 11,6 5 3,-1-5-13,5-3 7,0-3 0,0-8-5,0-11-3,-10-7-110,0-8-91,-24-14-142,0 0-305,0 0-255</inkml:trace>
  <inkml:trace contextRef="#ctx0" brushRef="#br0" timeOffset="72121.87">5978 6299 2696,'0'0'346,"0"0"-30,0 0-69,0 0-70,0 0-44,0 0-65,0 0-39,0 0-12,0 0-7,0 0 5,0 0-11,0 0-13,0 0-15,0 0-18,0 0-1,0 0 18,0 0 14,0 0 0,0 0-2,0 0 1,0 0 3,0 0 9,0 36 5,5 4 4,-5-4 2,-5 1 12,-4 3 26,-1-4 1,0 1-11,-9-8-12,-1 0-14,-4-4-20,0-7-162,-5-7-231,-5-7-282,0-8-403</inkml:trace>
  <inkml:trace contextRef="#ctx0" brushRef="#br0" timeOffset="72327.01">5988 5949 2987,'19'-36'435,"-19"36"-23,0 0-86,0 0-84,0 0-87,0 0-70,0 0-46,0 0-11,0 0-42,0 0-226,0 0-256,0 0-307,0 0-653</inkml:trace>
  <inkml:trace contextRef="#ctx0" brushRef="#br0" timeOffset="68485.82">1994 5847 1050,'0'0'413,"0"0"-20,0 0-134,0 0-53,0 0-56,0 0-14,-29-22-26,-5 8-7,0 7-43,0-1-20,-4 8-24,-1 4 23,0 0-3,5 14-15,0-4 5,5 12 25,0 3 25,29-29-23,-29 51-12,9-11 2,6 0-4,14-40 27,0 51 4,9-11 5,-9-40 22,39 40 7,-5-15-2,10-3-27,0-11-32,4 0-15,-9-7-7,0 3-5,-10-3-16,-29-4 0,29 3 0,-29-3 4,0 0 3,19 4-28,-19-4-44,0 0-112,0 0-100,0 0-120,29-15-213,-29 15-275</inkml:trace>
  <inkml:trace contextRef="#ctx0" brushRef="#br0" timeOffset="68810.57">2237 5964 2634,'-5'-40'358,"5"40"-94,0 0-79,0 0-19,0 0 16,0 0-37,0 0-33,0 0 4,0 0 107,0 0-21,0 0 3,5 51-24,-5 0-63,0-4-32,0-3-59,0-44-11,0 58-16,5-22 8,-5-36 1,0 0-9,0 0-119,0 37-228,0-37-178,0 0-94,0 0-238,0 0-407</inkml:trace>
  <inkml:trace contextRef="#ctx0" brushRef="#br0" timeOffset="69022.68">2460 5567 2968,'-14'-25'301,"14"25"-89,0 0-118,0 0-34,0 0-36,0 0-11,0 0 0,0 0-123,0 0-330,34 21-496</inkml:trace>
  <inkml:trace contextRef="#ctx0" brushRef="#br0" timeOffset="69654.24">2611 6098 2742,'0'0'325,"0"0"-124,0 0-92,0 0-67,0 0-9,9-43-28,-9 43 9,29-44-21,-29 44 11,30-36-10,-30 36 6,0 0-4,0 0-2,34-22 15,-34 22-5,0 0-15,0 0 20,0 0-13,34 58 18,-34-58-14,19 55 4,-14-15 15,-5-40-3,5 43 8,-5-43-14,0 0 2,0 0-12,-5 37 17,5-37-6,0 0 10,0 0-3,0 0 12,0 0-7,0 0-26,0 0 13,19-48-24,1-10 14,4 0-5,10 0 0,-10 3 5,0 11 6,-24 44-12,25-40 10,-25 40-20,0 0 34,0 0 54,0 0 24,0 0-8,29 48 9,-15-1-14,-4-3 5,-10-1 34,-5 1-51,5-44 20,-5 58 27,5-10-24,0-48-43,-9 51 55,9-51-47,0 0 28,0 0-9,0 0 3,0 0-9,0 0 3,0 0-2,0 0-34,0 0 18,0 0-47,0 0 27,0 0-56,0 0 14,0 0-252,0 0-250,0 0-162,0 0-262,0 0-613</inkml:trace>
  <inkml:trace contextRef="#ctx0" brushRef="#br0" timeOffset="76317.65">1820 7772 1017,'0'0'386,"0"0"-10,0 0-94,-5-29 2,5 29-43,0 0-21,0 0-33,0 0-47,0 0-15,0 0-44,0 0-42,0 0-20,0 0-10,0 0 175,0 0-50,0 51 39,5 0-21,-5 8 2,0 6-48,5 4-41,-5-7-19,0 4-10,0-12-28,0 1-6,-5-8-2,5-7 10,0-40-10,-5 44-51,5-44-268,-5 33-150,5-33-401,0 0-366</inkml:trace>
  <inkml:trace contextRef="#ctx0" brushRef="#br0" timeOffset="76958.08">1752 7310 816,'0'0'189,"0"0"42,0 0-41,0 0-11,0 0-9,0 0 33,29 22-60,-29-22-34,19 22 19,-19-22-43,0 0 0,0 0-18,0 0-22,0 0 38,0 0-4,0 0-8,25 0-35,-25 0-19,0 0 2,14-36-19,-4 3 25,-10 33 41,5-33-1,-5 33-17,0 0-18,0 0 0,0 0-21,0 0 2,-25 4-8,25-4 5,-29 29 3,29-29-27,-24 36 27,24-36-17,-15 37 6,15-37-6,-4 29 9,4-29 2,0 0-5,0 0 12,0 0-12,19 14 11,-19-14-11,24-7 10,-24 7-15,0 0 16,15-33-17,-15 33 9,5-36 4,-5 36-19,0 0 21,0 0-22,-29-15 21,-1 15-13,11 8 5,19-8-8,-24 29 12,24-29-22,-15 43-181,15-43-298,10 37-451</inkml:trace>
  <inkml:trace contextRef="#ctx0" brushRef="#br0" timeOffset="77426.39">2465 7667 1423,'0'0'179,"0"0"28,0 0-73,10-33-19,-10 33-56,0 0-9,0 0-12,0 0 41,-34-25-11,0 21 2,5 11-19,0 4 20,29-11 9,-34 40 32,5 0-3,4 4 1,6 3-9,4 8 4,6 3-33,-1 4-22,5 0-23,0-4 2,5 0-2,0-14-15,0-4 10,0-40-22,-5 40 11,5-40-14,0 0 9,0 0-3,0 0 1,0 0-11,0 0 7,0 0-72,0 0-76,0 0-76,0 0-103,0 0-122,0 0-56,0 0 0,0 0 33</inkml:trace>
  <inkml:trace contextRef="#ctx0" brushRef="#br0" timeOffset="77654.54">2188 7973 1931,'0'0'331,"0"0"36,0 0-80,39-26-106,5 19-21,0 3-6,4 1-17,-4 3-61,4-4-39,-9 4-14,-5 0-23,-5-4-68,-29 4-277,0 0-574</inkml:trace>
  <inkml:trace contextRef="#ctx0" brushRef="#br0" timeOffset="79413.7">4261 7652 723,'0'0'133,"0"0"15,0 0 13,0 0-1,0 0-21,0 0-12,0 0 9,0 0 1,0 0-38,0 0 7,0 0-27,0 0-18,0 0 0,0 0-31,0 0 33,0 0-12,0 0-19,0 0 18,0 0-50,0 0 20,0 0-15,0 0-9,0 0 16,0 0-12,0 0 9,0 0 45,0 0 25,0 0 31,0 0-1,0 0 16,0 0 26,-25 33-31,1 4-13,0-1 5,-1 4-13,-4 4 6,5 3-7,-5 0-27,0 1-15,0-5-21,0 1 4,0-4-6,29-40-20,-30 40 6,30-40-16,0 0-3,-29 40 11,29-40-18,0 0 14,0 0-7,-29 33-5,29-33 14,0 0-9,-29 33-4,29-33 11,0 0-14,-34 21-7,34-21-114,-29 19-147,29-19-197,0 0-387,-29-8-298</inkml:trace>
  <inkml:trace contextRef="#ctx0" brushRef="#br0" timeOffset="78811.3">3931 7911 713,'0'0'181,"0"0"92,0 0-40,0 0 7,0 0 8,0 0 13,0 0-41,0 0-27,0 0-77,0 0-17,-25 14-27,1-6-21,0-8-29,24 0-22,-29-11 4,0 0 15,29 11-23,-25-18-4,25 18 5,-9-40-5,-1 10 21,10 30-26,5-36 24,-5 36-11,9-29 4,-9 29-15,0 0 0,25-22 11,-6 11 0,5 11-11,1 11 19,-1 0-1,5 7-14,-5 8 9,5 3 24,0 4 40,-4 7-2,-1 3-10,0 5-15,1-1 10,-1 4-13,-5-7-12,5-4-7,-9-4 5,-15-36-13,24 29-9,-24-29 23,0 0-5,0 0-8,0 0-10,0 0 8,25 15-3,-25-15-12,0 0 17,0 0-42,0 0-66,0 0-63,0 0-87,0 0-145,0 0-226,0-40-92</inkml:trace>
  <inkml:trace contextRef="#ctx0" brushRef="#br0" timeOffset="83865.66">5348 7405 1020,'-15'14'297,"15"-14"7,-24 26-34,4-1-5,6 5-36,-1-1 7,1 0-55,-6 4-20,6-1-6,-11 5-13,1 3-6,-5 0-8,-10 0-11,-5 0-8,-9 7-28,-5-3-22,-5-1-25,5-6-18,-1-1-1,6-3-15,4-11 15,15-4-12,34-18 3,0 0 29,-33 15-2,33-15-1,0 0-7,0 0-15,0 0-6,0 0 9,0 0-18,0 0 9,38-22-1,-9 18-10,-29 4 3,44 4 15,-10 10-15,0 8 7,-5 0 4,0 3-13,0 12 6,5 3 5,0 7-11,5 8 13,0-1 30,0 1 6,4 3 50,-4-7 7,0 0-23,0-4-6,-5-3-4,-5-4-16,0-7 1,-5-8 22,-4-3-24,-20-22-2,24 22 0,-24-22-9,0 0 62,19 15-11,-19-15-32,0 0 37,0 0-1,0 0-9,0 0-15,0 0-16,0 0-8,0 0-43,0 0 3,0 0 5,0 0-2,0 0-18,0 0 5,0 0-58,0 0-261,0 0-301,0 0-108,0 0-290</inkml:trace>
  <inkml:trace contextRef="#ctx0" brushRef="#br0" timeOffset="84742.24">5629 7660 1087,'0'0'280,"0"0"6,24 29-2,-24-29-18,20 18-38,4-7-59,0-11-62,0 0-37,6-4-27,-6-7-28,5 0-2,-5 1-1,5-5-16,-4 0 13,-1-3-9,-5-4 0,-19 22-5,29-36 17,-9 7-8,-20 29 0,0 0 9,19-29 36,-19 29 5,0 0 10,0 0-28,0 0-22,0 0 3,0 0-6,0 0-7,0 0 3,-14 32 30,-6 5 29,6 3-6,-6 4-6,6 3-19,-1 0 22,1 1-13,4 2 33,5-2-8,0-1-24,0 4-3,5-4-4,0-7 9,5 0-8,0-7-7,0 0 31,-5-33-10,5 36-13,-5-36-17,0 0 19,0 0-6,0 0-10,0 0 0,0 0-4,0 0-19,0 0 2,0 0 8,0 0-13,0 0-4,9 33 17,-9-33-13,0 0-4,0 0 10,0 0 3,0 0-27,0 0-185,0 0-213,0 0-204,0 0-344</inkml:trace>
  <inkml:trace contextRef="#ctx0" brushRef="#br0" timeOffset="85257.58">6303 7772 1774,'0'0'422,"0"0"-122,0 0-119,0 0-100,0 0-6,0 0 69,0 0-56,0 0-14,-38 55-15,13-4-17,1-7-13,10 3-20,-6 0 2,15 1 8,-4-8-8,4 0 8,5-40 9,0 47-9,5-11 14,-5-36 9,0 0-14,38 33 2,-4-18-7,-5-12-16,5-3-4,-4-11 12,-1-7-4,0-7-11,0-12 0,0-6 9,0-12-9,0 1 0,-4-5 7,-6 1-7,-5 7 3,-9 7 24,-5 4-11,-9 4-1,9 36 2,-29-29-12,-10 11 2,0 10-2,5 8-5,-10 8 5,5 3-3,5 0-6,0 3 8,5 4 3,5-3-18,24-15 11,-29 29 8,29-29-18,-24 40 1,24-40-207,-15 44-319,15-44-563</inkml:trace>
  <inkml:trace contextRef="#ctx0" brushRef="#br3" timeOffset="102365.92">3108 9301 1455,'0'0'495,"0"0"-23,0 0-148,0 0-73,0 0-57,-14 47-13,-1 1-45,-9-1-27,-5 0-23,5 0-23,-6 1-36,1-8-16,5-4-7,0-3 3,-1-4 4,25-29-11,-24 29-5,5-11-75,19-18-136,0 0-134,0 0-279,0 0-238</inkml:trace>
  <inkml:trace contextRef="#ctx0" brushRef="#br3" timeOffset="102806.21">3579 9439 1592,'0'0'464,"0"0"-76,0 0-135,0 0-73,0 0-57,0 0 20,24-22 7,10 8-38,10 7 31,4-1 24,11 8 1,4 0-38,-5 8-9,5-1-2,-5 0-32,-4 0-45,-6 1-15,-9-5-7,-15 1-20,-24-4 11,24 0-11,-24 0 0,0 0-121,0 0-157,0 0-63,-24 4-113,-5-4-279,-5 0-160</inkml:trace>
  <inkml:trace contextRef="#ctx0" brushRef="#br3" timeOffset="103148.43">3875 9192 1717,'0'-22'389,"0"22"25,0 0-92,0 0-69,0 33-33,0-1-20,0 5-22,0 3-15,5 0-21,0 0-38,0 4-47,-1-1-17,6-3-18,-5-3-17,0-8-5,0-4 4,-5-3-4,0-22-19,0 0-109,0 26-136,0-26-90,0 0-169,0 0-318,0 0-149</inkml:trace>
  <inkml:trace contextRef="#ctx0" brushRef="#br3" timeOffset="103485.66">4477 9370 1614,'0'0'405,"0"0"-112,0 0-26,0 0-30,0 0-30,0 0-48,0 0 7,0 0 6,0 0-28,34 11-42,0-7-40,9 3-25,1-3-7,9-4-8,-4 0-3,4 3-7,1 1-6,-6-4-6,-9 0 0,-10 0-4,-5-4 7,-24 4 8,0 0 2,0 0-9,0 0-24,0 0-112,0 0-141,0 0-137,0 0-276,0 0-269</inkml:trace>
  <inkml:trace contextRef="#ctx0" brushRef="#br3" timeOffset="103766.93">4671 9181 1453,'0'0'396,"-10"-29"-44,10 29-19,0 0-7,0 0-73,0 0-38,-5 36-58,5-36-24,0 47-29,0 1-12,-5-8-27,5-4-31,5 4-14,-5-40-5,5 51-11,-5-11 4,0-3-3,0-37 1,0 32-13,0-32-41,0 33-199,0-33-181,0 0-325,0 0-361</inkml:trace>
  <inkml:trace contextRef="#ctx0" brushRef="#br3" timeOffset="104229.47">5447 9406 1897,'0'0'410,"20"22"-86,-20-22-89,0 0-56,0 0-37,14 22-36,-14-22-30,0 0 6,0 0-21,0 0 2,0 0-40,-29 18 0,0-3-19,10-8 7,19-7-14,-25 0 8,25 0-5,0 0-8,0 0-1,0 0-2,0 0 6,0 0-4,10-29 9,-10 29-9,29-11 13,-5 11-7,-4 11 6,-1 0 3,-19-11-6,20 25 37,-11 5 7,1-5 35,-5 1 12,-10-5-5,0 5-17,-5-1-23,-9-3-15,-5 0-16,-5 0-11,-5-4-7,-10-3-8,10 3-113,-5-7-139,5-4-107,5 0-143,5-7-308,24 0-77</inkml:trace>
  <inkml:trace contextRef="#ctx0" brushRef="#br3" timeOffset="104493.81">5384 9046 2219,'0'0'463,"0"0"-92,-24 7-96,24-7-43,0 0 6,0 0-25,0 33-61,0-33-63,0 0-40,14 29-7,-14-29-21,0 0-13,0 0-8,0 0 0,0 0-37,0 0-189,0 0-226,0 0-233,0 0-456</inkml:trace>
  <inkml:trace contextRef="#ctx0" brushRef="#br3" timeOffset="102097.74">2900 9457 1047,'0'0'388,"0"0"-64,0 0-39,0 0-65,0 0 5,0 0-48,0 0-17,0-29-96,0 29-19,0 0-19,-25-14-15,1 3-11,5 0 11,4 4-20,15 7 9,0 0-5,-24-26 5,9 4-11,10-3 4,5-4 7,5 0-4,-5 29 4,20-33-9,-20 33-1,24-22 6,0 18 13,-24 4-9,29 19 0,-4 13 16,-1 8 42,-5 8-4,6 3-18,-1 3 28,5-3-4,0 0-6,5-4 5,0-3-18,5-4-12,-5-14 3,0-5 7,-5-2-18,0-8 3,-14-1 5,-15-10 29,0 0-20,19 0-23,-19 0-11,0 0-11,0 0-83,0 0-142,0 0-209,-34-29-318,10 8-158</inkml:trace>
  <inkml:trace contextRef="#ctx0" brushRef="#br3" timeOffset="105361.81">3142 9214 471,'0'0'95,"0"0"-1,0 0 9,0 0-24,0 0 34,0 0 4,0 0 1,0 0-41,0 0 12,0 0-8,0 0 26,0 0 20,0 0-10,0 0-24,0 0 22,0 0-26,0 0-3,0 0 6,0 0-9,0 0-22,0 0-5,0 0 92,0 0-29,0 0-8,0 0-20,0 40-2,-5 0-13,1-4-17,-6-3-24,0 0-21,-4-4-4,-1 0 5,0 4-10,15-33 5,-34 40-10,10-11-40,24-29-273,-29 29-487</inkml:trace>
  <inkml:trace contextRef="#ctx0" brushRef="#br0" timeOffset="139265.54">1618 10180 1002,'0'0'262,"0"0"82,0 0 3,0 0-69,0 0-49,0 0-55,15 29-49,-15-29-27,0 0-34,0 0-33,0 0-4,0 0-3,0 0-2,0 0 15,24 25-14,-24-25 22,0 0-18,20-3 19,-20 3 6,0 0 1,19-30 3,-9 5 24,-10 25 4,5-22 9,-5 22-30,0 0-7,0 0-34,0 0-5,0 0-11,-30 15 1,16-1-12,14-14-1,0 0 10,-19 40-4,9-11 5,10 0-5,0 1 2,5-1-29,4 0-205,-9-29-173,20 40-372,4-11-243</inkml:trace>
  <inkml:trace contextRef="#ctx0" brushRef="#br0" timeOffset="139664.81">2341 10722 1583,'0'0'217,"-34"-44"-44,34 44-93,-24-36-36,24 36-21,-24-37-5,24 37-18,0 0 28,0 0 69,-29-36 7,5 18 3,24 18-2,-30-4-23,1 11-28,5 8 19,0 14 12,-5 7-6,9 8 8,-4 11 12,5 3-11,4 8 8,0 3-14,11 3-5,-1 5-22,5-4 13,5-1-29,4-2 1,1-12-31,0-7 7,-1-11-16,1-11 12,-10-29-19,0 0 11,10 29-44,-10-29-171,0 0-254,0 0-488</inkml:trace>
  <inkml:trace contextRef="#ctx0" brushRef="#br0" timeOffset="138641.15">1502 10900 1029,'14'-25'256,"-4"-4"17,-10-1-110,5 5-55,-5 3-13,0 0 39,0 22 57,0-22-31,0 22-22,0 0 30,0 0 34,0 0-15,-5-21 3,5 21 11,0 0-5,0 0-9,0 0 16,0 0-10,0 0 12,0 0-17,0 0-29,0 0-24,0 0-52,0 0-25,0 0-36,0 0-22,0 0 0,0 0 122,0 0 64,0 65-70,0 1-36,0 6-39,0 5-21,5 3-8,0-7-12,0-4-13,0-4 13,-1-10-19,-4-8-427,5-14-260,-5-33-101,0 0-564</inkml:trace>
  <inkml:trace contextRef="#ctx0" brushRef="#br0" timeOffset="139869.94">1944 10969 2284,'0'0'256,"0"0"-21,0 0 45,0 0-68,38-18-58,16 7-74,4 11-35,0-3-25,5-1-17,-9 0-158,-1 1-293,-4-5-542</inkml:trace>
  <inkml:trace contextRef="#ctx0" brushRef="#br0" timeOffset="154177.02">6330 10729 827,'0'0'206,"0"0"95,0 0-7,0 0-58,0 0-30,-29 18 18,10-3-29,-6-1-28,1-3-42,-5-3-62,0-1-12,0-3-36,0-4 13,0 0-17,4 0 7,6-4 18,19 4 11,-20-4-18,20 4-4,0 0-18,-9-25 8,9-4-25,14 0 15,11-1-15,-1 5 13,10-1-17,5 12 25,-1-1-19,1 12 15,-5 3-16,-5 7 14,5 8-12,-5 3 13,1 4-6,-1 10 38,0 8 25,0 4 11,0 7 16,0 11 12,5 3-25,-5 8-3,5 0-21,0 0-4,0 0-12,5-1 7,0-13-29,-5-8 6,-5-8-18,-5-10 5,-24-33-1,29 29-3,-29-29-4,0 0-43,20 11-149,-20-11-67,0 0-155,0 0-211,9-51-204</inkml:trace>
  <inkml:trace contextRef="#ctx0" brushRef="#br0" timeOffset="154509.53">6811 10489 1215,'0'0'283,"0"0"30,0 0-9,0 0-49,-25 33-59,1 7 1,-5 11-26,-5 11 9,-5 3-42,-5 11-5,-4 8-43,-5 0-9,-1 3-9,1-3-27,-5 0-11,9-8-18,1-7-9,9-7 3,0-7-14,5-8 13,10-7-34,4-7-97,20-33-158,0 0-218,-19 36-367,19-36-84</inkml:trace>
  <inkml:trace contextRef="#ctx0" brushRef="#br0" timeOffset="153465.74">6126 10693 550,'0'0'165,"0"0"-8,0 0 52,0 0 12,0 0 11,-24 25-38,24-25-24,0 0-14,0 0 0,0 0-26,0 0-27,0 0-23,0 0-11,0 0-9,0 0-23,20 4-9,4-8-3,0-7-21,0 0 6,1-3 10,4-8-17,-5-4-11,5 5 8,-10-5 15,-19 26-15,25-29 9,-25 29 21,0 0-19,0 0 5,19-22 0,-19 22-24,0 0 2,0 0 18,0 0-26,0 0 23,0 0-9,0 0-12,0 0 15,-19 22 3,19-22-6,0 0 3,0 0 5,0 0-8,0 0-5,0 0 21,0 0-19,0 0-7,0 0 10,0 0 0,0 0 0,0 0-6,0 0-14,0 0 10,0 0-37,0 0-59,0 0-75,0 0-90,0 0-184,0 0-126</inkml:trace>
  <inkml:trace contextRef="#ctx0" brushRef="#br0" timeOffset="155498.16">8063 10329 639,'0'0'123,"0"0"10,0 0 11,0 0 11,0 0-14,0 0-3,0 0 10,0 0-20,0 0-2,0 0 65,4 36-32,-18 4-10,-15 4-11,-15 3-14,-9 4-24,-6 0-16,1 0-16,-5-4-10,5-3-1,9-4-25,1-4 10,4-6 1,10-9-31,10-2-6,24-19 9,-24 14-15,24-14 3,0 0 3,0 0-6,0 0-3,0 0 7,0 0-4,0 0 0,0 0 3,0 0-12,0 0 2,0 0 13,0 0 13,0 0 21,0 0 4,0 40 5,9-3 11,16-1 18,9 0 30,9 12-32,11 3-6,4 3-10,5 8-16,10-4 23,0 1-7,-1-1-29,-9-7-4,1-4 10,-11-11 5,-5-6 12,-9-5-24,-5-7 4,-34-18 15,24 18 36,-24-18 24,0 0-39,0 0-52,0 0 21,0 0-19,0 0 4,0 0-24,0 0 7,0 0-7,0 0-8,0 0-15,25 11-89,-25-11-190,0 0-60,0 0-99,0 0-296,0 0-366</inkml:trace>
  <inkml:trace contextRef="#ctx0" brushRef="#br0" timeOffset="157936.79">7985 10431 353,'0'0'44,"0"0"23,0 0 8,0 0-2,0 0-10,0 0-25,0 0 6,0 0 33,0 0 38,0 0-49,29 11-5,-29-11-22,29-4-21,-29 4 17,34-15-9,-34 15-13,34-21-1,-34 21 2,29-22 19,-29 22-27,0 0 30,29-29-4,-29 29-37,0 0 21,29-44 11,-29 44-40,0 0 19,30-33-9,-30 33 8,0 0 37,0 0 32,0 0-42,0 0 50,0 0-43,0 0 18,0 0-27,0 0 1,24-36-15,-24 36 6,0 0-19,0 0 14,0 0 16,0 0-21,0 0 6,0 0-9,0 0 3,0 0-18,0 0 28,0 0-5,0 0 85,0 0-13,-24 40 10,-6 0-22,1-4 1,-5 1-26,-4-1 1,-6-3-36,0 0 0,1-4-7,-1 0-7,0-4-3,10-3-11,0-7 20,10-1-29,0-3-71,24-11-176,0 0-250,-25 15-148</inkml:trace>
  <inkml:trace contextRef="#ctx0" brushRef="#br0" timeOffset="165860.38">8931 10442 660,'0'0'53,"0"0"71,0 0-19,0 0-14,0 0-22,0 0-31,0 0 62,0 0 9,0 0-30,0 0-6,0 0-9,0 0-5,0 0 29,0 0 3,24-15-7,1 0-28,-1-3-16,-5-4-16,1-3-7,9-4-17,-5-8 15,0-3 20,1 0-32,-1 4-3,-24 36 65,19-36 24,-19 36 5,0 0-23,15-26-26,-15 26 2,0 0-7,0 0-15,0 0 111,-15 44-61,-4 10-39,0 8 4,-6 7 45,6 8-25,-5 7 31,-1-1 40,6 8-62,0-7-33,4 3 45,5 1-9,-4-12-31,9-3 0,0-15-44,0-3 13,0-12-16,5-10 11,0-33-5,-5 33-6,5-33 22,0 0-16,0 0 7,0 0 6,0 0-11,0 0-2,0 0-34,0 0-151,0 0-149,0 0-178,0 0-332</inkml:trace>
  <inkml:trace contextRef="#ctx0" brushRef="#br0" timeOffset="166757.33">9644 10551 572,'0'0'132,"0"0"41,0 0 64,0 0-12,0 0-66,0 0-70,0 0-49,25-37 3,-25 37-4,19-36-10,1 0-29,-6-1-4,6 1-4,-20 36 21,29-55-13,5 8-10,-10 3 20,-24 44 3,24-40-21,-24 40 30,0 0 12,15-33 30,-15 33-33,0 0-5,0 0-4,0 0-6,-34 4-11,-10 7 5,-4 7 5,-1 4-8,-4 0 4,4-4-35,1-3 35,9 3-11,10-7 24,29-11 21,-29 11-12,29-11 11,0 0 12,0 0-14,0 0-27,0 0 9,0 0 3,0 0-45,0 0 27,0 0-4,-10 36 12,5 4 8,5 4-4,0 3 12,-5 4 16,0 11 99,-4 7-12,-1-7-49,0 0-58,0-11-2,1-4-22,-1-11-5,5-6 10,-5-5-19,10-25 9,0 0 13,0 0-13,0 22 0,0-22 26,20 7-24,9-7 2,15-18 3,14-4 2,15-14-9,4 3 8,1 4-4,0 11-17,-15 3 2,-10 11 11,-14 4 0,0 11 41,-25 11 83,1 7-2,-10 15-1,-10 7 44,-10 4-72,6-1 29,-11-3-24,-4 0 18,4-7-40,1-1-33,-10-3-18,0-3 2,0-4-16,-5-4-11,5-7 0,0-8 4,4 1-54,1-4-188,0-1-164,-1-2-222,-4-5-302</inkml:trace>
  <inkml:trace contextRef="#ctx0" brushRef="#br0" timeOffset="-200236.17">10249 9916 417,'0'0'134,"0"0"26,0 0-19,0 0-55,0 0-61,0 0 75,0 0-3,0 0 18,0 0 138,0 0-38,0 0 34,19 47-22,-4 8-33,9 11 10,0 17-18,5 8-32,-5 15-39,6 7-13,-6-1-3,0 1-16,-5 7 5,-4-3 6,0-1-15,-11-3 22,-4-7-13,0-8-21,-14-7-9,-6-7 27,-9-8 24,-9-3-28,-1-4-40,-10-11-8,6-3-18,-11-12-15,6 1 0,4-11 0,5 0 0,5-12 5,5 1-5,5-4-10,24-18 10,0 0-25,-24 19-151,24-19-91,0 0-63,0 0-92,0 0-198,-30 18-198</inkml:trace>
  <inkml:trace contextRef="#ctx0" brushRef="#br0" timeOffset="145089.56">3734 10733 1068,'0'0'309,"0"0"36,0 0-48,0 0-73,0 0-89,0 0-16,0 0-24,0 0 1,0 0-13,0 0-28,24-18-18,-24 18-4,29-22-19,-4 0-4,4-4-2,-5 1-14,0-1 1,1 5 8,-1-1 7,0 4-3,-24 18-18,24-19 16,-24 19 40,0 0-3,0 0-15,0 0-4,0 0-3,0 0-5,0 0-6,0 0-4,0 0-5,-9 44 14,-1 3 42,-5 8 45,1 3-19,-6 8-11,6 7 5,4-4-19,1 3 2,-1 5 18,5-1-13,5-7-26,0-7 9,5-11 17,-5-7-6,5-4-5,-5-40-17,5 33-24,-5-33 11,0 0-6,0 0-14,0 32 6,0-32-4,0 0-5,0 0 0,0 0 6,0 0-3,0 0-3,0 0 0,0 0 0,0 0-139,0 0-180,0 0-157,0 0-409</inkml:trace>
  <inkml:trace contextRef="#ctx0" brushRef="#br0" timeOffset="145836.73">4316 10653 897,'-24'-19'162,"24"19"-26,0 0 15,0 0-26,-34 19 30,10 3 26,0 10-10,-5 12 27,4 7-10,-4 7-62,0 4 6,5 0-37,4 3-24,6-3-14,4-4-28,5-3 3,5-8 7,0 1 20,15-8-13,-1-4 12,6-10-10,4-5-6,5-10-16,-5-3-13,6-12-6,-6-7-2,5-3-8,0-12 6,0-10-7,0-12-2,0-10 6,-4-11 11,-1-7-25,-5-5 8,-4 1-2,-5 4 24,-10 10-16,-5 1-9,-5 14 15,-5 7 4,1 8-13,-10 3-1,-1 11 4,1 4 6,0 7-13,-5 4 18,4 11-14,-4 3-5,0 7 3,5 8 17,0 7-9,-1 0-6,1 4 18,5-4-15,4 0-6,15-29 0,-14 41 16,-1-5-10,15-36-6,-5 33-71,0-4-247,5-29-354,0 0-255</inkml:trace>
  <inkml:trace contextRef="#ctx0" brushRef="#br0" timeOffset="151513.22">5277 10409 675,'0'0'147,"0"0"9,0 0-22,0 0-32,0 0 43,0 0-19,0 0-25,0 0-2,0 0-10,0 0 41,0 0 1,-14 36-26,-11 4 4,-4 0 4,-5 11-18,-5-3-53,-4 3 7,-6-1-20,6-2-20,-1-1-14,5-7 21,5-3 5,5-8-29,29-29 8,-24 25 2,24-25 19,0 0-21,0 0 11,0 0-18,0 0 25,0 0-18,5 29 24,-5-29-31,0 0 11,29 37-8,-5-5 16,0 1 11,1 4 12,-6 6 54,10 1 5,-5 0 22,1 3-27,4 0-18,0-3-16,0-8-24,-5 1-2,0-8 28,-24-29-2,25 33-38,-25-33 7,0 0-16,0 0-8,19 29 9,-19-29-9,0 0 12,0 0-17,0 0 12,0 0-17,0 0 14,0 0-4,0 0-6,0 0 6,0 0-35,0 0-88,0 0-137,0 0-173,0 0-329,0 0-133</inkml:trace>
  <inkml:trace contextRef="#ctx0" brushRef="#br0" timeOffset="152409.53">5170 11057 871,'0'0'217,"0"0"58,0 0-26,0 0 0,0 0-6,0 0-33,15 32-2,-15-32-43,34 19-28,-5-5-32,5-7 9,-5-3-31,0 0-10,0-1-5,-4 1-20,-1 0-12,-24-4 0,19 3-6,-19-3-2,0 0-16,0 0-1,0 0-11,0 0 10,0 0-19,25 4 18,-25-4-15,0 0 13,0 0-11,0 0 4,0 0-12,0 0-17,19 4-97,-19-4-162,0 0-277,0 0-350</inkml:trace>
  <inkml:trace contextRef="#ctx0" brushRef="#br0" timeOffset="152026.01">5195 10846 717,'0'0'176,"0"0"73,0 0-2,0 0-24,0 0-48,0 0 3,0 0-27,24 36 0,0-14-17,-24-22 5,29 18-57,0-7 2,1-4-19,-6-3 16,-5-1-31,6 1-13,-1-4-13,-24 0-12,24 4-12,-24-4 0,24 3 16,-24-3-29,0 0 23,0 0-15,20 0 13,-20 0-21,0 0 19,0 0-1,0 0 5,0 0-24,0 0 20,0 0-65,0 0-89,0 0-131,0 0-175,0 0-123,0 0-48</inkml:trace>
  <inkml:trace contextRef="#ctx0" brushRef="#br0" timeOffset="-201296.17">3518 10291 749,'0'0'147,"0"0"39,0 0-49,0 0-14,0 0 3,0 0 59,0 0 11,0 0-27,0 0-9,0 0-4,-10 29-41,6 0 7,-6 8 40,-5 6-36,-4 8-23,-1 7-3,1 4-24,-10 15-8,5 3-7,-1 14-16,6 16 7,0 2-16,-1 1-15,10-4-12,1-10 1,9-8-3,0-8-1,9-6-3,11-15-6,-1-4 9,6-11-14,-1-7 10,5-3 2,0-8 0,-5 0-7,5-4-9,1-3-33,-6 0-153,0 0-184,-24-22-303,34 33-174</inkml:trace>
  <inkml:trace contextRef="#ctx0" brushRef="#br3" timeOffset="-197468.76">3494 12238 1104,'0'0'383,"0"0"22,-24 36-55,-1 1-68,6 3-14,-5 0-40,-1 7-31,1-3-7,0 3-21,0 1-34,-1-5-29,1 1-12,0 0-13,4-12-40,20-32-22,-29 40-4,10-11-6,19-29-1,0 0-14,-20 33 2,20-33 4,0 0 0,0 0-32,-24 29-148,24-29-83,0 0-48,0 0-113,0 0-172,-24 29-181</inkml:trace>
  <inkml:trace contextRef="#ctx0" brushRef="#br3" timeOffset="-197780.25">3241 12507 719,'0'0'133,"0"0"37,0 0 51,0 0-33,0 0-2,0 0 16,0 0 0,0 0-23,0 0-3,0 0-13,-19-18-17,19 18-46,-14-7-17,-6 3-12,20 4-4,-29-7-1,5 3-19,4 4-6,-4-3-34,24 3 14,-29-11-5,5 0-23,24 11 18,-29-22-8,29 22-10,-30-33 3,16-3 4,9 7-3,5 29 9,5-29-10,-5 29 4,0 0 6,24-29-19,0 14 17,1 8 0,4 10-9,0 12 8,0 3-7,0 11 9,5 8-5,0-1 27,0 0 14,0 4-9,-5 0 7,0-3 2,0-1-10,5 1 48,-5-5-22,-4-3-36,-1-7-6,-9-3 1,-15-19-7,0 0-9,14 10-4,-14-10 25,0 0-18,0 0-6,0 0-1,0 0 9,0 0-38,0 0-101,0 0-90,0 0-114,0 0-173,-10-29-198,10 29 16</inkml:trace>
  <inkml:trace contextRef="#ctx0" brushRef="#br3" timeOffset="-195952.55">3940 12555 1089,'0'0'362,"0"0"-20,0 0-91,0 0-76,0 0 63,0 0 51,0 0-53,25 0-68,-1 0-39,0 0-13,5 0-17,0 0-17,0-4-24,1 4-21,-6 0-21,0 0-14,-24 0-2,24 0 11,-24 0-8,0 0 1,0 0-7,0 0-3,0 0-20,0 0-106,0 0-167,0 0-232,0 0-212,0 0-20</inkml:trace>
  <inkml:trace contextRef="#ctx0" brushRef="#br3" timeOffset="-195716.44">3940 12704 1360,'0'0'393,"0"0"-3,0 0-12,0 0-98,0 0-48,25 18-26,-1-3 13,0-8-15,0 4-23,5-4-65,-4 0-41,9 12-45,-10-16-9,5 1-18,0 0 5,0-4-25,-4-4-139,-1 4-172,-24 0-165,34-15-382,-10 4-231</inkml:trace>
  <inkml:trace contextRef="#ctx0" brushRef="#br3" timeOffset="-195120.8">4819 12471 1031,'0'0'442,"0"0"-6,0 0-82,19-4-85,-19 4-71,0 0-83,0 0-31,0 0-30,-34 0-27,5-3-12,5-1 5,4-3-27,20 7 16,-24-11-22,24 11-9,0 0-15,-15-33-6,11 0 8,13 4 22,-9 29-12,20-29 19,4 11-6,0 11 19,5 7-22,5 11 22,0 7-12,5 7 12,0 8-7,5 7-5,-6 7 12,1-3 57,5 3-6,-5-3-2,0 0-20,-1-4 13,1 0-4,0-4-20,-10-7-20,0-7-5,-9-4 18,-20-18-18,19 11 11,-19-11-144,0 0-185,0 0-268,0-25-192</inkml:trace>
  <inkml:trace contextRef="#ctx0" brushRef="#br3" timeOffset="-194883.64">5250 12384 1476,'0'0'313,"-29"-22"183,29 22-56,-34 11-122,5 14-65,-5 12-49,5 3-5,0 3-26,-5 5-17,5 3-41,0-1-40,-5-2-47,10-1-8,-5-3-18,4 3 2,1-11-137,5-3-219,19-33-232,-25 33-449</inkml:trace>
  <inkml:trace contextRef="#ctx0" brushRef="#br3" timeOffset="-194464.74">5624 12671 903,'0'0'315,"0"0"53,0 0 19,-10 26-72,10-26-74,0 0-65,0 0-48,0 0 78,0 0-23,34 11-74,5-4-52,5-7-29,0 0-18,-1 3-6,6-3 4,-10 4 1,4 0 0,1 3-13,-5-3 4,-5-1-5,-5-3-3,-29 0-50,19 4-143,-19-4-249,0 0-426,0 0-31</inkml:trace>
  <inkml:trace contextRef="#ctx0" brushRef="#br3" timeOffset="-194219.51">5881 12518 1443,'0'0'480,"0"0"-30,0 0-87,0 0-90,25 37-56,-11-5-19,1 1-22,-1 4-45,-4-5-47,4 1-42,-4 3-21,5-3-10,-6 4-6,6-5-2,0-3-6,-1 1-59,-4-5-261,-10-25-264,19 33-457</inkml:trace>
  <inkml:trace contextRef="#ctx0" brushRef="#br3" timeOffset="-192964.88">6551 12431 1003,'0'0'290,"0"0"-5,0 0-21,0 0-30,0 0 11,0 0-121,19-4-41,-4-7-49,4-3-20,1-4-14,4 3 6,-5-7-3,6 8-13,-1-5 17,-5-2-3,1 2 3,-20 19-7,14-14 0,-14 14-10,20-11 13,-20 11 13,0 0 15,0 0 101,-5 33-23,0 3-58,-5 8-17,-4 3 21,-1 0 20,1 4-15,4-3-18,0-1-27,1 0 23,4-7-17,0 0-3,5-3-6,-5-8-12,5-4-4,0-25 4,0 0 0,0 0 0,0 29-6,0-29-113,0 0-156,0 0-248,0 0-229,0 0-1</inkml:trace>
  <inkml:trace contextRef="#ctx0" brushRef="#br3" timeOffset="-192511.29">7172 12726 1179,'0'0'266,"0"0"-11,0 0-75,0 0-38,0 0-22,0 0-60,0 0-23,24 3-10,-24-3-9,0 0-1,0 0-5,0 0 7,25 8-8,-25-8-2,19-4-4,-19 4 5,24-15-2,-24 15-3,0 0 5,15-29 17,-15 29 4,0-29 2,0 29-9,0 0 37,-24-14 25,-6 10-2,6 8-10,0 7-6,0-1-13,24-10-28,-25 22-18,25-22 10,0 0-19,0 0 0,-24 29 7,24-29 0,0 0 8,5 30-15,-5-30 12,0 0-18,19 18 6,-19-18 0,29 7-43,-29-7-160,0 0-311,25-4-262</inkml:trace>
  <inkml:trace contextRef="#ctx0" brushRef="#br3" timeOffset="-191776.28">7691 12562 1582,'15'-40'309,"-15"40"23,0 0-139,14-33-74,-14 33-65,0 0-26,15-40-12,-15 40-14,19-36 10,-19 36-15,20-40-8,-20 40 26,24-40-19,-5 3 7,-19 37 1,20-43-4,-20 43 0,0 0-5,0 0 12,0 0-3,0 0-4,0 0-6,0 0 6,0 0 5,0 0-1,0 0-14,0 0 13,-34-11 1,5 3-15,-5 8 22,0 8-11,-5 3-7,5 0 15,5-4-13,29-7-10,-29 11 15,29-11-4,0 0-7,0 0 11,0 0 7,0 0-13,0 0 10,0 0 5,0 0-19,-10 36 18,10-36-6,0 0 30,20 47 32,-11-7 49,1-7-6,0 0-1,-10 0-20,4 3-13,-8-7-38,4 4-10,-5-4-1,5-29-15,-10 36-3,10-36 2,-10 33-8,10-33 7,0 0-7,0 0 0,0 0 0,0 0-7,-4 29 13,4-29-14,0 0 16,0 0-8,29 4-7,5-8 14,4-3-13,1 3 11,0 4-11,0 4 9,-5 3-1,5 4-2,-10 0-8,-5 0 8,-24-11 11,0 0 33,0 0 85,19 37 3,-19-37-27,-4 40-22,4-40-44,-25 32-11,-4-6-24,5-4 9,-5-4-16,5-7-16,-6 0-194,1 0-184,0-4-318,0-4-353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11T08:02:45.3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219 0 555,'0'0'84,"0"0"-2,0 0 38,0 0-41,0 0-12,0 0 5,0 0 40,0 0 47,0 0-20,0 0-48,0 0 10,0 0 2,0 0-27,0 0-52,-9 40-13,-6 4 10,1-4-8,4 0-24,0-3 16,1 3 0,4 0 8,0-4-2,5-3-17,0 0-1,0-33 3,5 40-24,-5-8-25,5-3-4,-5-29 23,0 40 3,4-7 11,-4-33 17,0 40 3,0-3-15,0-5 15,0 1-18,0 0 18,0 0 20,0-4-13,0-29-4,5 40-9,0-4-3,0-7 18,0 4 8,0 0-17,0 0-13,-1 7 21,-4-4 12,0 4-9,0 4-11,0-4 4,0 3 5,-4 1-2,-1 0-18,5 3-4,0-3 22,-5 3 18,5-3-25,0 3-10,5-3 4,4-1 36,-4-3-27,5-3-11,0 3 13,-1-4-12,-9-36 19,15 51-12,-15-51 10,19 58 2,-14-14-12,-5-44-10,10 55 23,-10-55-16,5 51 0,0-4 12,-1-3 9,-4-1-34,5 5 6,0-1-7,0 4 31,-5 3-3,0 8-11,5-7-5,0 7 7,-5-4 21,5 0-6,-1 0-27,-4 1-7,5-5 30,0 1 6,0-1-32,5 5 3,-5-8 10,-1 0 23,1 3-27,-5-3-9,5 0 25,0 0-8,-5 0 14,0-4-21,0-3-11,0 3 3,0 1 20,0-5 0,0-3 1,0 4-18,0 0-1,5 3-1,-5-3 44,0 7-40,0 0-10,0 3 38,0 4-18,-5-7 5,0 11-20,-5 0 39,6 7-31,-6-3-2,0-1-22,0 1 39,-4-1 7,-1 1-19,6 3-7,-6-4 21,5 1-11,1 7-13,-6-4 4,5 4 12,-4 3 29,4 4-33,0-3 15,6 6 59,-1 5-4,0-5-59,0-3 7,0 4-23,0 0-7,5 0 28,-5-4-18,1 0 0,-1-4 0,5 8 0,-5 0 6,-5-1-25,5 8 28,-4 0-21,4-3 15,-5 6-1,5 1 5,0-1-19,0 5 24,-4-1-16,4 4 4,0 3-17,0 1 0,0-4 38,1-4-21,-1-3-6,0-8-5,0 0 8,0-3 14,0 0-11,5 0-12,0-4 18,-5 3 6,1 1-12,-1-4 6,5 7 10,-5 4 3,5 0-19,0 0-6,0 0 21,0 4-6,0 3-25,0 1 24,0 6-5,0 4-12,0-3-5,0 3 5,-5-7 33,5-4-22,-5-3-12,5-1 0,0 1 22,0-4-12,0 0-19,0 4 1,5-4 39,-5 0-37,5 3 23,0 1 4,0-1-14,-1-3-19,-4 4 6,5 0 30,0-4-26,0 3-3,5 1 32,-5 0-24,4-1-10,-4-3 17,5-4 14,-5-3-22,4 0 21,-4-4-26,0-7 17,0 0-17,0-1 20,-5 1-11,5 0 4,-1 3-5,1 4-1,0 0 24,10 4-36,-6 0 26,1-4 7,5 0 38,-6-4-3,-4 1 9,5-4-13,-10-1-23,5 1-8,-5-4-2,0-7 1,0-4-1,-5-3-26,5 0 76,0-1-5,0-3-34,0 0-21,5 4 13,-5-4-4,5 3 50,-5-6-16,4-1-30,1 0 78,-5 1-30,5-5-17,-5-3 11,0-3-28,0-8-9,0-4-2,0-25-22,0 26 13,0-26-10,5 22 0,-5-22 20,0 0-12,0 0 6,0 0-14,0 0 11,5 25 0,-5-25 7,0 0 2,5 25-14,-5-25-6,0 0 0,0 0 12,0 0-17,0 0-9,0 0-101,0 0-193,0 0-351,19-47-230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11T08:04:32.31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1854-449 659,'0'0'175,"0"0"93,0 0 26,0 0-37,0 0 14,0 0-73,0 0 16,0 0 27,-10 36-49,-9 19-34,-10 18-23,0 14-19,-5 19-17,-5 6-7,10 12-12,0 0-16,4 3 1,11-7 15,4-3-7,15-8-8,5-7-22,9-4 33,5-11 21,1-6-24,8-9-36,-3-3 2,4-10-20,-5-12-11,-29-47 0,34 51 3,-34-51 4,0 0-7,0 0-14,0 0 6,29 44-5,-29-44-174,0 0-166,0 0-141,0 0-387,0 0-207</inkml:trace>
  <inkml:trace contextRef="#ctx0" brushRef="#br0" timeOffset="4168.04">2126 122 1045,'0'0'150,"-15"29"163,15-29-46,0 0-9,0 0-63,20 8-69,-1-12-67,0-11-20,6-6-13,4-9-16,-5-2 9,0-5-19,5-3 4,-4 4-16,-1 3 22,-24 33-22,24-29 42,-24 29 5,0 0 5,0 0-6,0 0-13,0 0-2,0 0 45,0 0 12,5 40-1,-15 11-20,-4 4 5,-1 14-7,-4 7-18,-5 1-11,4 6-3,-4 5-11,4-8 0,-4 3 0,5-6-7,4-4 5,1-11-1,4-8-4,0-7 1,10-47 0,-14 51 0,14-51 0,0 0-4,0 0 2,0 0-7,0 0-181,0 0-292,0 0-399</inkml:trace>
  <inkml:trace contextRef="#ctx0" brushRef="#br0" timeOffset="4960.67">2761-78 724,'0'0'219,"0"0"124,0 0-37,0 0-49,0 0-42,0 0-34,25-14-36,-25 14-57,0 0-43,14-33-16,1 4-22,-6-4-10,6 0-9,-5 4 14,-1 0-10,-9 29-4,0 0-1,15-29 0,-15 29 1,0 0 12,0 0 20,0 0-10,-19 29-5,-15 0 6,0 11-4,-5-4 7,0 4-2,0-7-12,5 0-4,5-4 18,5-3-17,24-26 9,-29 29 10,29-29-9,0 0-15,0 0 3,0 0-4,0 0 1,0 0 4,-20 32 1,20-32 3,-9 37 8,4-1-8,5 4 24,-5 4 14,5 7-15,-5-4-4,-5 1 1,5-1 4,-4 0 26,-1-7-19,0-3-12,1-5-9,9-32-18,-10 33 25,10-33-17,0 0 12,0 0-19,0 0 10,0 0 12,0 0-6,0 0-9,19-4-6,15-21 0,15-8-3,4-3-7,1 3 1,-6 11 2,-4 8 7,-5 6-2,-1 12 1,-8 7 0,-1 7 7,-29-18-7,19 40 20,-4 0 64,-15 4 37,-10 0 2,-5-1-4,-9 5 2,-10 2-8,-10 1-17,-9 0-17,-5 0-18,0-3-25,-5-8-13,-1-4-8,6-3-8,5-8-5,9-6-65,10-9-103,34-10-134,-43 8-311,43-8-362</inkml:trace>
  <inkml:trace contextRef="#ctx0" brushRef="#br0" timeOffset="5616.11">3489-111 756,'0'0'179,"0"0"44,0 0-46,0 0-57,24-18-16,-24 18 21,0 0 1,0 0-29,25-11-17,-25 11-12,0 0 5,0 0 49,0 0 22,0 37 59,-10 10-33,-9 7-16,-10 8-18,-1 8-25,-8 2-27,-1 1-38,-5 4-21,0-5 0,1-3-6,-6-3-6,10-8-13,1-3 3,4-12 7,5-3-4,9-10-17,20-30 5,-14 36 6,14-36 12,0 36-12,0-36-6,19 40 8,-19-40-2,34 44 6,-5-11-3,0 0-9,0-1 16,-29-32-4,39 44-6,-10-8 0,-29-36 5,39 37-1,-39-37-1,39 36-6,-39-36 8,0 0-32,34 26-50,-34-26-56,0 0-57,0 0-124,0 0-190,0 0-159,0 0-8</inkml:trace>
  <inkml:trace contextRef="#ctx0" brushRef="#br0" timeOffset="6108.44">3426 785 1280,'0'0'329,"0"0"-77,0 0-42,0 0 32,0 0-48,0 0-44,0 0-22,0 0-29,0 0-25,34 7-31,-5-3-30,-5-4-8,6 0 12,-1 3-11,0-3-27,0 4-105,-29-4-243,39-4-307,-10 1-206</inkml:trace>
  <inkml:trace contextRef="#ctx0" brushRef="#br0" timeOffset="5913.31">3509 635 1006,'0'0'335,"24"-29"12,-24 29-57,39-7-67,-10 7-30,0 0-63,0 4-46,0-4-47,0 0-19,-29 0-2,34 0-8,-34 0-15,29 0-25,-29 0-75,0 0-111,0 0-167,0 0-94,0 0 41,0 0 59</inkml:trace>
  <inkml:trace contextRef="#ctx0" brushRef="#br0" timeOffset="7227.66">3203 1265 568,'0'0'88,"0"0"34,0 0-1,0 0 25,0 0-18,0 0-29,0 0 17,0 0-20,0 0-32,0 0 8,0 0-15,0 0 6,0 0-12,0 0 22,0 0-15,0 0 30,0 0-23,0 0-1,0 0 25,0 0-16,0 0-34,0 0 11,0 0 19,0 0-33,0 0-22,0 0 2,0 0-13,0 0-3,0 0-11,0 0 11,10-44 5,-10 44-11,9-32-3,-9 32 19,0 0 3,0 0-29,5-37 3,-5 37 29,0 0-5,0 0-14,0 0 3,0 0 10,0 0 5,0 0-15,0 0-9,0 0 9,0 0-4,0 0 15,0 0 2,0 0-2,0 0 21,34 4 42,-34-4 41,0 0 4,34 25-38,-34-25-24,34 33 0,-34-33 21,34 36-31,-34-36-27,29 48 7,-29-48-14,34 51-6,-34-51 10,34 54-8,-34-54 1,44 48 8,-5-16 6,-10-10-11,-29-22-4,43 22 5,-9-7 2,-34-15-12,39 21 1,-39-21 22,0 0 31,0 0-9,0 0-12,0 0-16,0 0-1,0 0-13,0 0-14,0 0 10,0 0 2,0 0-28,0 0-59,0 0-89,0 0-168,0 0-272,0 0-316</inkml:trace>
  <inkml:trace contextRef="#ctx0" brushRef="#br0" timeOffset="1312.7">4761 151 1000,'-10'29'312,"10"-29"-10,0 0-44,-5 30-45,5-30-34,-10 21-17,10-21 25,0 0-35,0 0-20,0 0-39,0 0-43,-34 22-36,10-11-6,-5-7-11,0-8 12,5 1-3,-1-5-6,25 8 7,-29-14-7,29 14 0,-24-26-3,5-7-2,14 4-1,10-11-10,4 4 5,6-4 7,4 7 0,5 8 4,1 10 0,-1 8 0,0 10-13,1 12 3,-1 7 1,0 7 16,-9 15 6,4 3-8,0 11 4,1 0-20,4 4 11,0-7 22,5 3-6,5-3 85,5-4-33,-5-8-7,10-6-19,-5-8-4,0-4-7,-1-3-3,-13-11-11,-25-11-1,29 15 46,-29-15-16,0 0-3,0 0 0,0 0-22,0 0-11,0 0-4,0 0 5,0 0-2,0 0-6,0 0-12,0 0-4,0 0-31,0 0-109,0 0-112,0 0-139,0 0-237,-24-48-157</inkml:trace>
  <inkml:trace contextRef="#ctx0" brushRef="#br0" timeOffset="1632.4">5212-162 1208,'0'0'365,"0"0"-41,0 0-41,-29 0-28,5 19-5,-6 21-41,-8 11-22,-1 10-11,-10 16-33,1 7 7,-11-4-8,1 3-19,-10-3-33,0-7-24,-4-7-38,8-1-11,1-10-5,10-12 4,9 1-7,6-11-13,8-15 4,30-18 4,0 0-13,-24 18-138,24-18-177,0 0-234,0 0-499</inkml:trace>
  <inkml:trace contextRef="#ctx0" brushRef="#br0" timeOffset="8040.54">6114-191 691,'0'0'267,"0"0"38,0 0-38,0 0 14,0 0-58,0 0-21,0 0-13,0 0-24,0 0-46,0 0-21,0 0-33,0 0-48,0 0 9,0 0-20,0 0 15,-24 44 33,-10 7 25,-5 7-34,-4 4 17,-11 3 14,6 1-12,-10 3 3,4-3-28,-4-4-23,5-4 9,4-4-28,5-14 14,10-3-11,5-8-4,29-29 7,0 0-3,-24 44 0,24-8 18,0-36 2,29 51 9,20-4-15,4 1 6,10-1-17,10 0 12,5 8-10,4-1-1,1-3-4,4-3-4,-9-1 16,-1 0-17,-9-7 11,-10-3-6,-4 3 0,-11-8-11,-13-6 14,-30-26-18,34 25-77,-34-25-83,0 0-100,0 0-168,0 0-420</inkml:trace>
  <inkml:trace contextRef="#ctx0" brushRef="#br0" timeOffset="8740.3">6406 126 1073,'0'0'287,"0"0"-9,19 4 5,0-1-56,11-3-89,4-7-72,-1 0-33,1-1-19,0-6-2,0-4 3,0-4-24,0-7 22,-9-4-18,4-4 14,-10-3-9,1-3 10,-6 6-4,-4 5 20,-10 32 19,9-30-27,-9 30 4,0 0-16,0 0-6,0 0 9,-29 41 20,5 6 34,-5 4 17,5 11 7,-1 3 10,1 8 8,0 7-40,0 0-6,4-3-39,-4 3-1,9-4 1,-4-3-26,4-8 17,6-6-14,4-16 8,-5-6-5,10-37-46,-5 36-116,5-36-189,0 0-412</inkml:trace>
  <inkml:trace contextRef="#ctx0" brushRef="#br0" timeOffset="9375.72">7061 206 1319,'19'-40'230,"-19"40"-36,39-36-68,-5 6-73,0 5 3,0-1-50,5 1 6,-1-11-12,-4-1-3,0-6-6,-4-8 25,-6-4-55,0-7 44,-9 0-22,-6 8 17,-9-1-21,0 11 40,-14 4-33,14 40 14,-49-25-16,1 18 19,-1 7-14,1 14 48,9 4-26,0 8 48,10-1-14,29-25 74,-24 55-12,14-4 18,10 0-11,10 3 13,14 5-30,5 6 38,10 1-41,5 6-26,4 1-7,-4 0-9,-1 0 14,-4-4-30,-10-11 4,0-11 33,-9-3 12,-15-7-3,-10-5-37,5-32-16,-49 37-11,6-15-18,-16-8 14,6-7-18,-5-3 11,9-8 2,10 1-9,5-8 0,34 11-4,-33-26 4,8-10 7,20-8-10,5-7 13,15-11-17,4-7 7,6 0 5,-1 7-16,5 4-7,0 11-79,-5 10-145,-4 8-184,-20 29-372,34-29-182</inkml:trace>
  <inkml:trace contextRef="#ctx0" brushRef="#br0" timeOffset="11228.47">7881-948 839,'0'0'247,"0"0"-2,0 0 32,19-11-1,1 19-22,4 3-23,5 14-57,0 11-14,5 12-3,0 10 66,0 18-85,5 19-6,-5 11-1,-5 21-16,5 15-29,-5 7-21,-10 0-6,1 4-4,-10-7 35,4-8-3,-9-7 22,-10-7 7,-5-8 32,1-3 4,-11-11 1,-4-7 15,-15-1-4,-5-6-20,-4-5-12,-15-6-28,-5-8-40,0-11-21,0-3-27,10-8 5,0-11-7,14-7-14,44-29 3,-39 33-9,39-33-44,0 0-184,-29 22-160,29-22-92,0 0-22,0 0-7,0 0-211,0 0-317</inkml:trace>
  <inkml:trace contextRef="#ctx0" brushRef="#br0" timeOffset="-2243.58">44-5 1792,'-15'-7'404,"15"7"-47,0 0-97,0 0 30,-9 25-84,-1 1-43,5 14 32,5 7-33,0 7-62,0 12 74,0-1-22,0 5-65,0-1-17,0-4-23,5-3-18,0-7-1,0-8-21,-5-7 0,0-11 3,0-29-10,0 33-11,0-33-60,0 0-211,0 0-87,0 0-98,0 0-162,0 0-224,-10 29 27</inkml:trace>
  <inkml:trace contextRef="#ctx0" brushRef="#br0" timeOffset="-1412.12">602-31 2165,'0'0'297,"0"0"-78,0 0-69,0 0-83,0 0-25,-15-36-32,15 36 0,-14-33 1,14 33-18,0 0 7,-24-33-3,24 33 0,-34-18 6,9 15-13,1 6 20,-5 15-18,5 8 33,-5 10 23,4 15 15,1 8 19,5 10-6,-1 0-40,11 4-15,-1-1 16,5-2 7,5 2-4,0-6 1,5-4-27,-5-4 4,5-3-2,-5-12-16,0-43 0,0 44 7,0-44-3,0 0-12,0 0-55,0 0-195,0 0-283,0 0-396</inkml:trace>
  <inkml:trace contextRef="#ctx0" brushRef="#br0" timeOffset="-1178.97">403 242 1678,'0'0'380,"0"0"-46,0 0 0,0 0-77,19 15-70,15-1-28,10-10-60,0 3-47,4-3-15,1-4-27,-1 4-16,-14-4-40,0 3-183,-34-3-283,25 4-478</inkml:trace>
  <inkml:trace contextRef="#ctx0" brushRef="#br0" timeOffset="-1827.4">54-329 1400,'0'0'384,"0"0"13,0 0-117,0 0-40,0 0-55,0 0-13,0 0-70,0 0-25,0 0-41,0 0-20,0 0 0,0 0-8,0 0-32,0 0-216,0 0-456,0 0-354</inkml:trace>
  <inkml:trace contextRef="#ctx0" brushRef="#br1" timeOffset="15768.86">3082 2492 2123,'-10'-29'304,"10"29"26,0 0-42,0 0-109,0 0-72,0 0-51,0 0 7,-24 11 98,-10 29 25,-15 19-4,-4 10-42,-5 3-63,-1 5-32,1-4-23,0-1-6,0-2-11,4-8-2,11-4-64,4-11-219,39-47-104,-39 47-181,39-47-325,0 0-107</inkml:trace>
  <inkml:trace contextRef="#ctx0" brushRef="#br1" timeOffset="15507.87">2849 2660 1151,'-10'44'447,"10"-12"31,0-32-50,5 29-59,-5-29-60,0 0-7,0 0 10,0 0-25,0 0-8,0 0-129,0 0-65,-39 4-50,5-11-10,0-11-18,5-1 3,29 19-10,-29-36-5,9 3-13,20-7-8,5 0-8,10 4-12,9 7 18,10 7-10,0 15 17,-5 14 2,5 18 16,0 15-2,-10 11 14,1 8-12,-1 6 10,0-3-7,0 7 8,6-7 0,-1-4-12,0-3-20,0-8-201,0-11-59,0 1-66,-29-37-110,0 0-351,34 22-238</inkml:trace>
  <inkml:trace contextRef="#ctx0" brushRef="#br1" timeOffset="-62307.21">4008 2386 538,'0'0'47,"0"0"15,0 0 36,0 0-33,0 0-8,0 0 73,0 0-62,0 0-18,0 0 25,0 0-21,0 0 7,0 0-7,0 0-26,25 14 13,-25-14-28,0 0-16,29 0-13,-29 0 8,0 0 14,24-7-2,-24 7-26,0 0 31,0 0 13,29-11 13,-29 11 68,0 0-32,0 0-21,29-7-33,-29 7-12,0 0 43,0 0-35,29-4 1,-29 4 11,0 0-30,0 0 9,0 0 10,0 0-30,0 0 16,0 0-7,30 0-17,-30 0 42,0 0-25,0 0 23,0 0-23,0 0 7,0 0-45,0 0-268,19-7-181</inkml:trace>
  <inkml:trace contextRef="#ctx0" brushRef="#br1" timeOffset="16172.59">3387 3037 1221,'0'0'361,"44"8"-6,0-8-58,9 0-93,0 0-123,6 0-35,-1 0-27,-5 0 1,1 0-100,-11 0-294,-4-4-384</inkml:trace>
  <inkml:trace contextRef="#ctx0" brushRef="#br1" timeOffset="16013.49">3533 2801 2402,'0'0'277,"0"0"-68,0 0-65,0 0-34,39 18-10,0-7-48,9-7-17,1-1-18,-1-3-8,1 0 0,-6 0-7,-4 0-28,-10 0-112,-29 0-136,0 0-213,0 0-304,0 0 28</inkml:trace>
  <inkml:trace contextRef="#ctx0" brushRef="#br1" timeOffset="16663.92">4358 2542 1308,'0'0'376,"-24"0"29,24 0-74,0 0-127,-30 0-85,6-3-58,-5-1-12,0 1-20,-5-8 2,5 3-11,0-3 3,29 11 0,-24-14-5,24 14-3,0 0-15,-10-40 2,10 3 1,10 1-10,9 3 7,5 8-12,0 3 3,1 11-4,-1 11 7,5 11 6,-5 14 23,1 12 26,-1 14-15,5 7 21,5 4 21,10 7-21,4-3-8,10 3-1,5-7-1,-4-1-15,-1-6-20,0-11-10,-14-12 3,-10-10 9,-34-22-9,29 26-43,-29-26-231,0 0-305,0 0-265</inkml:trace>
  <inkml:trace contextRef="#ctx0" brushRef="#br1" timeOffset="16925.09">4765 2437 2453,'0'0'328,"0"0"-71,0 0-84,0 0-72,-34 4 3,1 21 14,-11 19-12,-5 7-25,-4 10-30,-5 5-28,4 3-5,1-3-5,0-4-4,4-1-3,10-6-35,5-11-161,34-44-155,-34 40-242,34-40-270,0 0-40</inkml:trace>
  <inkml:trace contextRef="#ctx0" brushRef="#br1" timeOffset="17149.24">5086 2681 2312,'29'29'369,"-29"-29"-49,34 22-98,5-4-79,4-4-74,11 1-21,4-8-28,0 1-20,0-5-3,-4-3-9,-15-3-96,-5-5-189,-34 8-351,0 0-281</inkml:trace>
  <inkml:trace contextRef="#ctx0" brushRef="#br1" timeOffset="17361.03">5280 2502 1592,'0'0'425,"0"0"4,0 37-74,0 10-99,0 8-64,0 10-49,5 1-55,4 3-43,1-4-23,5-3-17,-6 0 2,6-15-147,-15-47-187,5 51-332,-5-51-375</inkml:trace>
  <inkml:trace contextRef="#ctx0" brushRef="#br1" timeOffset="18196.1">6105 2568 609,'0'0'113,"0"0"16,0 0 41,0 0-25,0 0-51,0 0-15,0 0 44,0 0-1,0 0 45,0 0-58,0 0-39,-15-36-43,20 3-18,14-4 12,11-3 3,8 8-24,6 2-4,5 9 14,-11 6 8,1 8 3,-5 14 29,-5 8 72,-29-15 11,25 51-15,-16-8-21,-4 5 0,-15-1 2,1 0 5,-16 0-6,1 1-24,-10-1-6,-5-3-3,-4-1 8,4 1-18,0-7-23,5-5-8,5-3-4,29-29 19,0 0-4,-29 40 29,29-40 28,0 0 23,10 40-3,-10-40-19,48 26-15,6-11-25,4-8-34,5-7-11,0 0 1,0-4-4,-5 1 4,-9-1-9,-6 0-12,-4-3 7,-10 0-8,-29 7-64,0 0-139,25-4-160,-25 4-274,0 0-378</inkml:trace>
  <inkml:trace contextRef="#ctx0" brushRef="#br1" timeOffset="18575.75">7279 2957 1633,'0'0'386,"24"29"-5,-24-29-64,0 0-61,0 0-108,0 0-71,0 0-45,-34 19-15,5-12-8,29-7-9,0 0 10,-29 4-28,29-4-5,0 0-5,0 0 16,29-19 2,-4 5 5,-1 7 1,-24 7 4,29 7-13,-29-7 8,19 25 20,-19-25 26,5 44 3,-10 0-8,-9-4-14,-6-4-4,20-36-6,-34 44-1,-9-8-1,9-7-13,-5-3-138,-5-12-265,5-6-468</inkml:trace>
  <inkml:trace contextRef="#ctx0" brushRef="#br1" timeOffset="18769.15">7357 2648 3000,'0'0'360,"0"0"-77,-5-29-119,5 29-78,0 0-46,0 0-23,0 0-56,0 0-247,0 0-215,0 0-484</inkml:trace>
  <inkml:trace contextRef="#ctx0" brushRef="#br0" timeOffset="22647.53">1597 5025 2127,'0'0'210,"0"0"-51,0 0 29,0 0-38,0 0-53,0 61-50,0-2-24,0-1-7,0 4-1,5-4-10,-1-7 0,6-4 9,-10-47-3,10 48-15,-10-48 9,0 0 18,0 0-11,34 25-16,-34-25 0,39-22 19,-10-7 2,0-15-9,0-10 19,-5-12 53,-4-3 13,-1 0 38,0 11 19,-9 14-27,-10 44-71,15-40-29,-15 40-9,0 0-11,0 0 0,0 0-7,-5 47 9,0 4 6,0 4-16,5 7 5,0-4 9,0 0-15,5-3 0,5-1-19,-5-6-185,-5-48-147,14 47-177,-14-47-328</inkml:trace>
  <inkml:trace contextRef="#ctx0" brushRef="#br0" timeOffset="22911.7">2441 4395 2240,'0'0'148,"0"0"135,0 0 57,10 36-102,-15 33-59,-5 19-20,5 17-20,-9 4-17,4 4-16,0-3-42,6-1-10,-6-7-13,5-11-27,-5-4-5,5-14 2,-4-15-5,4-14-50,5-44-169,0 0-95,0 0-89,-44 21-122,44-21-289,-34-29 98,10-18 148</inkml:trace>
  <inkml:trace contextRef="#ctx0" brushRef="#br0" timeOffset="23076.81">2126 5112 2242,'0'0'323,"0"0"-105,0 0 47,0 0 31,29-26-3,5 15-106,14 15-94,1 3-39,-1 4-21,11 4-18,-6-4-15,5-4-19,-9 0-149,-6-3-116,-4 3-118,-39-7-273,34 0-357</inkml:trace>
  <inkml:trace contextRef="#ctx0" brushRef="#br0" timeOffset="21812.46">398 5039 1368,'0'0'397,"0"0"-15,0 0-78,0 0-114,24-36-56,-24 36-62,0 0-4,0 0-58,0 0 13,0 0-26,-43-29 7,-1 21-4,0 16 0,-4 17-3,-10 15-8,-1 11 22,1 7-2,5 11-1,9-3-4,5-1 14,15 1 12,14-8 1,20 0 40,14-3-26,15-4-7,15-11-10,13-11-21,6-3-2,10-8-5,-10-7 0,-1-11 0,-13-4-109,-6-14-259,-5-15-517</inkml:trace>
  <inkml:trace contextRef="#ctx0" brushRef="#br0" timeOffset="22215.89">932 5145 2491,'-29'-30'240,"0"20"-37,0 17-72,-1 11-66,1 11-30,0 11-14,5 8-4,5 2-15,4 1-2,10-3 23,5 3-17,10-4-6,-10-47 17,39 55-7,-5-12-10,4-17 4,-4-12 2,0-10 4,-34-4-5,49-18-2,-15-11-3,-5-15 11,-5-3-3,-4-8-15,-11-10 10,-4 3-1,-5 3-7,-5 12 8,1 7 11,4 40-14,0 0-12,-39-18 5,5 25 20,0 11-19,5 11-5,29-29 15,-34 51-4,14-3-12,6-12-127,14-36-268,-5 47-406</inkml:trace>
  <inkml:trace contextRef="#ctx0" brushRef="#br0" timeOffset="25127.9">3640 4642 704,'0'0'175,"0"0"-2,29-40 58,-29 40-44,0 0-33,0 0 11,0 0-36,0 0 36,0 0-67,0 0 13,0 0 102,0 0-14,0 51-56,-15 8-19,-14-1-42,-10 4-16,-9-1 10,-1 1-5,-9-3-15,5-5-23,4-10-23,10-8 2,0-7-9,39-29 0,-29 26-3,29-26 0,0 0 0,0 0 11,0 0 7,0 0 42,10 51-15,19-11-12,10 0 11,10 4 35,9 6 92,5 9-70,10 3-20,-1 3-10,-4-7 9,0-7-36,-10-3-18,-14-12-15,-5-7 5,-39-29-7,29 29 14,-29-29 15,0 0-24,0 0 14,0 0-20,0 0 2,0 0-33,0 0-53,0 0-119,0 0-95,0 0-62,0 0-152,0 0-178,0 0-187</inkml:trace>
  <inkml:trace contextRef="#ctx0" brushRef="#br0" timeOffset="25568.19">3310 5443 1020,'0'0'312,"0"0"46,0 0 7,0 0-105,5-36-51,-5 36-44,0 0-32,0 0-51,0 0-7,0 0-34,0 0 27,0 0 78,0 0-49,0 0-21,0 0 27,9 54 10,-4-10 7,15 0-4,4 3 15,0-7-15,-24-40-9,53 62 39,1-8-52,-6-10 13,-4-4-26,0-7-11,-6 0-37,-38-33-12,44 29 4,-44-29-30,0 0 31,0 0-26,0 0 12,0 0-20,0 0 5,34 25-7,-34-25-32,0 0-113,0 0-121,0 0-115,0 0-94,0 0-358,0 0-269</inkml:trace>
  <inkml:trace contextRef="#ctx0" brushRef="#br0" timeOffset="30807.87">4596 4289 1268,'4'44'291,"-8"-4"34,-1 4-110,-5 3-82,-5 4 3,-4 4-36,0-1-44,4-7-40,-4-6 1,9-1 0,10-40-21,-15 36-5,15-36 17,0 0-36,0 0-114,0 0-188,0 0-116,0 0 51,0 0 101,10-62 29,0-3 77,0-1 68,-6-3 55,6 7 106,-5 0 8,-5 11 101,0 8 49,0 43 6,0 0 11,0-48-91,0 48-75,0 0 32,0 0 168,0 0-25,0 0-47,0 37-30,-5-1 37,5 8-65,-5 3-38,0-3 22,-4 7-17,-1-8-16,-5 5-18,-4-5-32,0-3-9,-6-3-2,25-37-22,-29 43 21,29-43-82,-24 33-202,24-33-398,0 0-224</inkml:trace>
  <inkml:trace contextRef="#ctx0" brushRef="#br0" timeOffset="32224.28">8055 4843 408,'0'0'124,"0"0"9,0 0-5,0 0-10,0 0-33,0 0 1,0 0 86,0 0-13,0 0-64,0 0 21,-24 7 34,-5 7-20,-10 12-12,-4-1-21,-1 8 19,5 0-54,10 0 5,-5-1 4,34-32-21,-19 37-32,4-5 6,15-32-4,0 0-24,-15 30 24,15-30-16,0 0-7,0 0 19,0 0-19,0 0 9,0 0 6,0 0-9,0 0 0,0 0-7,0 0 17,0 0 4,0 0-23,0 0 26,0 0-7,0 0 54,-24 0 45,-10 11-4,-5 10-21,-4 12-16,4 0-28,-5 3-20,5 1-1,5-1-18,1 0-7,-1-3 14,34-33-1,-44 37-55,10-12-224,34-25-387,-39 18-269</inkml:trace>
  <inkml:trace contextRef="#ctx0" brushRef="#br0" timeOffset="32763.98">7381 4857 934,'0'0'243,"-5"47"58,15-3 20,4-4-53,6-3-90,-20-37-65,34 43-60,-34-43-31,24 37-10,-24-37 32,0 0 31,0 0-20,0 0-17,0 0-16,0 0-22,-39 7 0,10-18 3,29 11 4,-29-33-21,10-10 17,9-1-3,5 4 3,10 0-3,-5 40 5,10-40-5,-10 40-17,0 0 5,34-22 5,-34 22-118,0 0-372,0 0-329</inkml:trace>
  <inkml:trace contextRef="#ctx0" brushRef="#br0" timeOffset="32438.46">7808 4610 1830,'0'0'230,"0"0"33,0 0-74,0 0-85,0 0-66,0 0-8,0 0-13,0 0 2,0 0-12,0 0-176,0 0-319,24 21-265</inkml:trace>
  <inkml:trace contextRef="#ctx0" brushRef="#br0" timeOffset="33296.45">7240 4886 1711,'0'0'325,"0"0"2,-29 15-75,29-15-61,-34 54-66,5-3-40,0 4 12,-10 7-43,5-4-26,0 4-1,0 3-11,-5 1-6,5-4 0,5-11-10,29-51-5,-34 54 2,34-54 6,0 0-1,0 0 31,0 0-5,0 0-11,0 0-14,0 0-3,0 0-18,34-43-82,0-8-21,5-8-5,-5-6 48,-5 3 37,-5 7 29,-4 12 21,-10 6 3,-10 37 9,0 0-24,-25-43 11,-9 17-4,0 12 1,-9-1-2,4 8-3,0-8 9,15 4 20,24 11 31,0 0-22,-34-32-1,34 32-13,-10-44 4,10 4-6,10-4-11,4 1-11,6-8-7,-1-4 3,1 4 4,-6 4 0,-4 7 0,-5 0-136,-5 40-210,5-55-410,-5 15-159</inkml:trace>
  <inkml:trace contextRef="#ctx0" brushRef="#br0" timeOffset="33480.75">7201 4289 2154,'0'0'200,"0"0"25,0 0-86,0 0-69,0 0-32,0 0-54,0 0-194,0 0-387,15 40-254</inkml:trace>
  <inkml:trace contextRef="#ctx0" brushRef="#br0" timeOffset="34571.77">6119 4777 1817,'0'0'185,"0"0"35,0 0 76,0 0-56,0 0-102,-34 29-61,-4 8-28,-11 3-3,5 0 3,-9 3-4,4 1-18,1 3-5,9 1-18,5-1-9,10-3-2,24-44 10,-15 69 10,10-11-3,5-58-14,15 62-5,-15-62 5,24 54 10,-24-54 11,0 0-6,0 0 5,0 0-12,0 0 5,0 0-4,0 0-5,0 0 45,0 0 10,-39-58-3,5 0 9,5 0 18,5-1 17,5 1 5,9-4-26,5 4-5,0 4-4,5-5-24,5 5-7,0-1-17,-5 4-11,5-3-7,0-1-16,4-3-54,-4-4-145,0 4-88,0 3-151,-5 0-315,10 1-204</inkml:trace>
  <inkml:trace contextRef="#ctx0" brushRef="#br0" timeOffset="34792.68">5775 4238 2039,'0'0'309,"34"-51"-45,-34 51-65,39-43-56,-39 43-47,38-22 8,-9 11-33,-29 11-22,25 15-19,-25-15-15,14 47-6,-9 4 6,-10 0-32,-9 0-172,-6 3-314,1-3-501</inkml:trace>
  <inkml:trace contextRef="#ctx0" brushRef="#br0" timeOffset="33900.41">6716 4934 1581,'0'0'336,"0"0"23,0 0-72,0 0-116,0 0-81,0 0-56,-14 40-23,14-40 9,-30 40-10,6 0 20,0 0 47,0 3-8,-1 5-2,1 3-5,5 0-25,-1-1-8,1-2 1,9-1 18,-4-3-9,14-44-2,-15 51 19,15-51 9,0 0 23,0 0 10,0 0-19,0 0-38,0 0-8,-44 14-10,10-21 10,34 7 0,-33-36 9,13-15-22,10-4-7,10-10-9,15-1 5,4 4 2,6 8-7,-1 10-4,0 11-5,5 4-37,-4 15-184,4 3-183,-29 11-321,43 7-416</inkml:trace>
  <inkml:trace contextRef="#ctx0" brushRef="#br0" timeOffset="34080.69">6338 5712 2205,'0'0'326,"53"22"-99,-9-11-100,-1-11-68,-4-7-38,0-4-217,-39 11-468,53-36-383</inkml:trace>
  <inkml:trace contextRef="#ctx0" brushRef="#br0" timeOffset="36184.05">7774 5206 712,'0'0'131,"0"0"39,0 0-61,0 0 13,0 0-62,0 0 20,-34-25-2,34 25-30,-29-4 59,29 4 0,-29 19 4,29-19-10,0 0-22,-24 40 11,24-40-31,-15 43-5,15-6-8,0-37-22,10 43-15,-10-43 10,0 0-19,34 33 26,-10-15-10,10-10-13,-10-12-3,5-7-7,-4-4 19,-1-10-16,-24 25 8,24-44-9,-9 1-11,-11-1 8,-4 4 2,-9 7 14,9 33 18,-29-29-26,0 18 30,-5 7-28,4 4 2,1 8 20,5 6-8,24-14-9,-24 26 30,24-26-26,0 0 9,-20 36 1,20-36-27,0 29 17,0-29 12,0 0-23,0 0 16,0 0-4,25 19-6,-25-19 12,0 0-11,24-19 8,-24 19 7,0 0-4,14-29 57,-14 29 20,0 0-22,0 0-24,5-29-31,-5 29-5,0 0-3,0 0-17,0 0-3,0 0-17,0 0-204,0 0-432,0 0-283</inkml:trace>
  <inkml:trace contextRef="#ctx0" brushRef="#br0" timeOffset="37428.23">8691 4227 1158,'0'0'265,"0"0"-54,0 0-59,0 0-26,0 0 116,0 0-11,-19 11-51,19-11 35,-34 48-47,14 3-11,-4 0-68,10 0-11,-1-4-28,5 4-34,-4-4 2,9-3-13,-5-1-5,5-2-164,5-41-340,0 47-516</inkml:trace>
  <inkml:trace contextRef="#ctx0" brushRef="#br0" timeOffset="37233.1">8793 4213 1480,'0'0'284,"0"0"-21,0 0-115,0 0-38,0 0 109,-10 33-55,10-1-22,-5 8 10,5 4-45,0 0-30,0 3 2,0 0-36,0 4-13,-4-7-21,-1-4 2,0 0-6,-5-11-10,10-29 14,-9 37-20,9-37-50,0 0-116,0 0-220,0 0-302,0 0 74,-25-4 131,25 4 104</inkml:trace>
  <inkml:trace contextRef="#ctx0" brushRef="#br0" timeOffset="56919.36">9419 5032 2222,'0'0'308,"0"0"-54,0 0-39,0 0-36,0 0-31,0 0 0,0 0-41,0 0-32,0 0-26,-24-7-22,-5-1-7,29 8-7,-20-7 2,20 7-15,0 0 0,0 0 0,0 0-7,0-33-1,10 11 4,9 8 4,6 3 0,-16 7 4,11 4-4,-20 0 5,24 18 44,-24-18 25,10 33 9,-1 0 5,-9 0 4,-4-1-5,-1 1-4,0 0 27,-5 0-5,10-33-52,-19 36-26,19-36-15,-20 33-12,20-33-92,0 0-150,-24 14-76,24-14-42,-34 4-121,34-4-295,-24-14-174</inkml:trace>
  <inkml:trace contextRef="#ctx0" brushRef="#br0" timeOffset="57252.03">9584 4613 2061,'-10'-22'414,"10"22"-63,0 0-74,-19-7-41,19 7-15,0 0 10,0 0-1,-10 37-20,10-37-36,20 32-69,-20-32-31,24 22-19,-5-7-30,-19-15-10,34-4 10,-34 4 0,20-22 21,-20 22 8,0-36 9,0 3-21,-10 4 34,10 29-11,-44-26 19,15 16-13,-5 10-29,10 7-18,-5 7-13,29-14 7,-20 37-45,11-4-152,14-4-273,-1 0-161,-4-29-219,34 40-489</inkml:trace>
  <inkml:trace contextRef="#ctx0" brushRef="#br0" timeOffset="38211.71">539 7088 1185,'0'0'451,"0"0"43,0 0-63,0 0-112,0 0-147,0 0-104,-34-15-8,-5 8-5,-5 4-16,-9 13 7,0 9-3,-6 13 21,1 12 16,0 3-18,5 8-26,9 0-20,5-1 3,10 4 7,10-3-3,14 3-2,5-7 11,14 0 2,11-7-7,13-1-11,11-10-6,9-7-15,10-8-109,10-14-153,-1-12-163,6-14-383,4-7-197</inkml:trace>
  <inkml:trace contextRef="#ctx0" brushRef="#br0" timeOffset="38579.45">1010 7285 1822,'-39'-4'308,"5"11"13,0 19-71,5 3-97,0 7-42,4 4-57,6 4-28,4 3-8,6-3 7,9-4 3,0-40-5,24 58-15,-24-58-6,48 51 10,6-18-7,-1-22-15,1-11-4,-1-15-2,-5-14-12,1-11-20,-10-11 13,-10-7 19,-5-11 7,-14-4 12,-5 0 5,-10 11 11,-10 8-3,-4 17-3,-10 19-5,-10 14 3,-5 19 17,1 11-12,-1 6-13,10 8 9,5 0-16,9 4-3,6 3 7,14-7-24,5-3-179,-5-37-279,39 40-335</inkml:trace>
  <inkml:trace contextRef="#ctx0" brushRef="#br0" timeOffset="39007.73">1737 7095 1125,'0'0'250,"0"0"30,0 0 91,0 0-100,0 0-88,-4 62 7,-1-7-60,0-1-11,5-3-45,5 4-21,-5-4-14,5-11-12,-5-40-22,14 54 2,-14-54 15,0 0-16,24 48-6,-24-48 22,39 14-19,-5-17 2,-5-15-13,5-15 12,0-7 5,-5-15-16,5-7 7,0-7 8,-5 4 2,-9 10 70,-1 15 13,-19 40-34,0 0-39,0 0-6,0 0 22,0 0-17,-29 55-19,10 3 3,-1-4 13,11 1-22,4 0-4,10-4 17,9-4-38,-14-47-143,20 51-191,-20-51-344,0 0-261</inkml:trace>
  <inkml:trace contextRef="#ctx0" brushRef="#br0" timeOffset="39421">2349 6946 2371,'0'0'214,"0"0"-64,0 0 26,0 0 56,0 0-19,34-4-75,5 12-66,9 6-29,6 4-28,9 1-12,0-5-12,0 1-194,0-4-279,5-11-565</inkml:trace>
  <inkml:trace contextRef="#ctx0" brushRef="#br0" timeOffset="39251.89">2543 6448 2471,'0'0'261,"0"0"-4,-34 61-50,5 12-21,9 11-37,1 10 10,9 5-1,6 6-5,-1-3-40,10 0-40,-1-7-31,6-8-29,5-7-10,-6-11-13,1-14-142,-10-55-133,5 54-61,-5-54-104,0 0-423,0 0-44</inkml:trace>
  <inkml:trace contextRef="#ctx0" brushRef="#br0" timeOffset="41891.57">2048 6906 644,'0'0'149,"0"0"43,0 0-18,0 0-3,0 0 14,0 0-61,0 0-35,0 0-31,0 0 36,0 0-17,0 0-33,0 0 57,0 0 52,0 0-40,49 7-37,4 1-8,5-5-33,5 1-15,0-8-25,0 1 11,-9-1 0,-6 4-15,-4 0-176,-44 0-297,39 4-255</inkml:trace>
  <inkml:trace contextRef="#ctx0" brushRef="#br0" timeOffset="40027.4">3974 6498 1670,'0'0'322,"0"0"44,10 40-29,-15 11-101,-4 8-59,-16 10-53,-4 0-35,-10 0-25,-4-3-11,-6-1-16,-9-10-16,-5-4-18,5-4-3,4-11 16,6-3-16,4-15 8,15 1-5,5-9-3,24-10 27,0 0-18,0 0 6,0 0-9,0 0-6,43 26 6,6-1-1,9 5 0,5 2-2,0 8-3,10 0 17,-5 4-10,0 0-7,-10-1 10,-4-3-19,-11-10 18,-9-5-16,-34-25 9,29 25-9,-29-25-45,0 0-109,0 0-233,0 0-219,0 0-216</inkml:trace>
  <inkml:trace contextRef="#ctx0" brushRef="#br0" timeOffset="40292.34">3441 7427 1515,'0'0'325,"0"0"94,0 0-52,0 0-74,0 0-50,29 36-33,-29-36-14,48 58-30,-4-3-42,0-8-23,4 4-38,1 4-41,-1-4 0,1-1-26,-1 1-2,-4-11-165,0 0-189,-6-7-161,6-15-539</inkml:trace>
  <inkml:trace contextRef="#ctx0" brushRef="#br0" timeOffset="55807.44">6677 7678 2060,'0'0'401,"34"7"-22,-34-7-64,0 0-36,0 0-34,0 0 14,0 0 10,0 0 41,0 0-73,0 0-117,0 0-77,0 0 0,0 0-36,0 0-14,-48-15-11,48 15-24,-39-18-56,39 18 27,0 0-7,0 0 50,0 0 20,0 0-6,0 0 1,0 0 10,44 15 3,-44-15 9,0 0 14,34 54 23,-34-54 42,24 62 2,-24-62-5,-5 58-3,5-58-27,-19 55-14,19-55-50,-49 40 9,10-18-100,0-8-169,5-6-121,34-8-47,-38 3-91,38-3-294,-34 0-264</inkml:trace>
  <inkml:trace contextRef="#ctx0" brushRef="#br0" timeOffset="56160.51">6852 7139 2511,'0'0'387,"0"0"-79,0 0-83,0 0-58,0 0-41,0 0-54,0 0-27,0 0-8,34-15-32,-34 15 12,29-14 9,-29 14 25,0 0 9,24-37 4,-24 37 4,0-40 31,0 40 10,0 0 10,-34-32-10,34 32-22,-38-11-28,38 11-33,0 0-4,-39 11-9,39-11-13,0 0-192,0 0-218,-10 36-143,10-36-433</inkml:trace>
  <inkml:trace contextRef="#ctx0" brushRef="#br0" timeOffset="40939.94">5139 7205 1324,'0'0'315,"0"0"20,0 0 9,0 0-50,5 32-65,-5-32-49,0 0-64,-24 29-44,-5-14-44,-10-11-4,5-8-12,-5-3 4,5-4-20,10-7 0,24 18 4,-29-40 5,14-1-5,15 1-9,10-11 6,9 1 3,10 2-7,-4 12 2,4 7-5,0 18-2,0 18 12,-29-7-9,39 51 17,-10 7 1,-10 8-9,10 3 16,-4 4 27,4-1-17,10 1 2,4-7-5,1-4-10,4-11-6,-4-11 0,-5-11-7,0-7-22,-39-22-154,39 3-209,-39-3-299,34-22-190</inkml:trace>
  <inkml:trace contextRef="#ctx0" brushRef="#br0" timeOffset="41164.09">5663 6917 1850,'-34'11'385,"10"3"10,24-14-60,-44 37-73,1-1-45,4 8-25,-10 7 4,-4 3-21,-1 5-20,-9 6-39,0 4-61,0 1-23,0-1-22,0 3-209,0 1-248,-5 4-332,0-12-555</inkml:trace>
  <inkml:trace contextRef="#ctx0" brushRef="#br2" timeOffset="-129271.79">9215 9155 633,'24'-3'224,"-24"3"135,0 0 36,20-4 38,-20 4-28,0 0-55,0 0-60,0 0-43,0 0-7,0 0 67,0 0 35,14 58-25,-4 8 49,-5-1-81,0 8-54,-5-4-100,10 4-95,9 0-7,5-4-107,-4-11-325,14-7-210,-15 0-56,0-7-181,-19-44-329</inkml:trace>
  <inkml:trace contextRef="#ctx0" brushRef="#br2" timeOffset="-128575.5">8987 10396 2864,'44'15'446,"-5"-8"-56,4-11-140,1-3-131,5-7-116,-6-5-273,-9-6-248,-34 25-688</inkml:trace>
  <inkml:trace contextRef="#ctx0" brushRef="#br2" timeOffset="-128739.61">9060 9526 2426,'0'0'370,"0"0"-73,0 0-76,0 44-91,0-7-32,0-1-23,0-36-12,-10 44-18,10-44-22,0 0-18,-39 43 5,5-21-10,34-22-5,-34 11 10,34-11-12,-38-11-2,38 11-2,0 0 1,-20-33 10,20 33 3,0 0-7,-5-36-5,5 36 11,0 0-8,0 0 32,25 4 17,-25-4 16,29 29 17,-29-29 10,39 54 1,-15-10 4,5 3 6,-14-3 5,-15-44 57,4 65 6,-8-10-47,-11-11-28,-14-4-39,-5 0-17,-15-11-7,-4-4-10,-10-10 8,0-8-11,5-7-14,-1-3 43,6-16 44,14-10-3,39 29-20,-48-83-21,19 2-3,19 5 20,10 0-46,19-1-3,-4 15-11,4 4-5,1 14-13,14 4-247,-5 8-318,5 10-93,0 11-180,4 7-389</inkml:trace>
  <inkml:trace contextRef="#ctx0" brushRef="#br2" timeOffset="-128367.36">8366 9374 3117,'29'-30'234,"-9"12"-72,-20 18-89,24-3-94,5 3-203,-29 0-377,0 0-481</inkml:trace>
  <inkml:trace contextRef="#ctx0" brushRef="#br2" timeOffset="-127588.18">7682 9508 3250,'0'0'381,"-15"40"-56,15-40-149,-34 40-84,-5-7-43,1-4-22,-6-7 0,0-7 41,10-5 37,34-10-7,-43-3 38,43 3-30,0 0-30,-34-69-23,24-4-5,10-11-9,10-14-9,-1-8-16,11-3-23,-6 7 3,6 15-9,-11 14 19,1 19 5,-5 14-42,0 14-218,-5 26-198,0 0-115,0 0-295,-15 47-359</inkml:trace>
  <inkml:trace contextRef="#ctx0" brushRef="#br2" timeOffset="-128099.91">8143 9607 2661,'0'0'316,"-29"-30"-62,-5 12-88,9 11-72,-13 14-9,4 11 35,-15 12 33,-4 17 23,-5 11 22,-1 11-33,1 8-23,-5 6-16,5-6-46,4-1-53,6-7-24,-1-10-184,6-8-207,4-15-128,5-7-363,34-29-463</inkml:trace>
  <inkml:trace contextRef="#ctx0" brushRef="#br2" timeOffset="-127423.07">7721 9108 2528,'0'0'433,"0"0"-76,0 0-157,0 0-106,0 0-63,0 0-149,0 0-229,0 0-339,0 0-393</inkml:trace>
  <inkml:trace contextRef="#ctx0" brushRef="#br2" timeOffset="-127931.63">7954 10232 3140,'0'0'291,"0"0"-50,0 0-122,34-10-179,-34 10-248,0 0-537</inkml:trace>
  <inkml:trace contextRef="#ctx0" brushRef="#br2" timeOffset="-127072.31">6915 9508 2387,'0'0'356,"0"0"-67,0 0-86,0 0-49,29 48-52,-29-48-33,20 43 0,-20-43-8,4 44-10,-4-44-15,0 0-24,0 0-6,-43 25-6,4-21 11,5-11 9,34 7 52,-44-18 43,10-1 31,34 19 5,-43-3 7,43 3 43,-44 18-7,44-18 2,-48 40-7,48-40-33,-34 69-50,19-7-50,10-4-20,5-58-57,24 73 14,6-22-290,-30-51-315,38 55-143,-38-55-382</inkml:trace>
  <inkml:trace contextRef="#ctx0" brushRef="#br2" timeOffset="-126395.32">5954 10382 3221,'68'-15'284,"-5"-7"-138,-4 0-75,-6-3-135,-5 0-258,-14-1-521</inkml:trace>
  <inkml:trace contextRef="#ctx0" brushRef="#br2" timeOffset="-126840.62">6139 8981 2954,'0'0'318,"-10"58"83,10 18-59,10 8-147,4 7-100,6 4-45,-1-1-61,1 1-220,-6-4-216,-9 0-333,-10-4-482</inkml:trace>
  <inkml:trace contextRef="#ctx0" brushRef="#br2" timeOffset="-126548.43">5925 9610 2587,'0'0'347,"0"0"-58,0 0-99,0 0-85,0 0-50,0 0 28,0 0 49,-53 0 49,4 15 46,-4 17 2,-10 12 50,-10 11 24,-5 14 14,1 7-83,-6 12-107,6 10-91,-1 7-27,5-3-67,10-11-354,15-14-267,9-15-43,15-15-202,24-47-399</inkml:trace>
  <inkml:trace contextRef="#ctx0" brushRef="#br2" timeOffset="-126179.9">5309 8831 2994,'0'0'347,"0"0"-6,19 55-91,-4 14-100,4 11-73,-4 11-37,-1 4-9,-14-1-85,-4 8-223,-11-7-157,-14-4-274,0-15-393</inkml:trace>
  <inkml:trace contextRef="#ctx0" brushRef="#br2" timeOffset="-125244.03">4300 8970 2678,'4'58'455,"-4"7"-107,0 8-110,0 4-96,0-1-75,0 4-56,0 0-188,-4 0-202,-11 4-335,-4-8-410</inkml:trace>
  <inkml:trace contextRef="#ctx0" brushRef="#br2" timeOffset="-125427.15">4639 9432 2589,'0'0'395,"0"0"-55,0 0-79,-9 43-66,9-2 4,9-5 5,-9-36-1,15 55-27,-5-8-16,-15-4-19,-10 1-73,-19 3-53,-14 1-43,-15-1-273,-5-11-176,0-6-101,5-9-280,9-17-346</inkml:trace>
  <inkml:trace contextRef="#ctx0" brushRef="#br2" timeOffset="-125935.69">5042 9410 2774,'0'0'388,"0"0"-21,0 0-70,10 62-29,-1 0 7,1 3-23,-5-7-80,5 8-44,-15-1-81,-5-3-24,-4 0 8,-16-4-118,-8-3-287,-16-8-168,-14 1-195,-4-16-468</inkml:trace>
  <inkml:trace contextRef="#ctx0" brushRef="#br2" timeOffset="-125051.88">4072 9788 2901,'0'0'400,"0"0"-39,0 0-85,4 62-97,-4 0-71,-4 4-63,-11 3-26,-9-4-100,-20 1-208,-9-1-171,-10-14-362,-5-14-307</inkml:trace>
  <inkml:trace contextRef="#ctx0" brushRef="#br2" timeOffset="-124825.23">3746 9388 2943,'25'62'452,"-6"4"-2,0-1-54,-9 4-107,0 0-100,-10-3-61,-10 3-76,-14-4-32,-15-6-98,-9-5-231,-6-6-181,-9-12-179,-5-10-468</inkml:trace>
  <inkml:trace contextRef="#ctx0" brushRef="#br2" timeOffset="-124647.12">3251 9763 3291,'0'0'598,"0"0"-52,0 0-218,0 0-182,0 0-64,0 0-68,30-11-331,-30 11-228,0 0-164,0 0-550</inkml:trace>
  <inkml:trace contextRef="#ctx0" brushRef="#br2" timeOffset="-59067.95">4814 11579 2018,'0'0'476,"-5"36"-42,5-36-97,-10 48-64,1-5-95,-11 1-68,-4-4-49,-10 4-37,-5-4-8,-9 4-79,-1-4-187,-4-8-220,-1-3-390,6-14-271</inkml:trace>
  <inkml:trace contextRef="#ctx0" brushRef="#br2" timeOffset="-58060.33">2271 11441 686,'0'0'158,"0"0"32,-29-4 44,29 4 60,0 0-49,0 0-73,0 0-24,0 0-1,0 0-31,0 0 44,0 0-5,24-7-66,10-4-42,10-4-10,9-3-21,1-4-16,-1-3 19,-4-4-14,-6 0-14,-4 0 21,-10 3-5,-29 26-1,15-33-6,-15 33 4,0 0 1,-34-18-19,-10 25 5,-9 15 22,-5 15-7,-5 10 27,-1 8 23,11-5 32,0 5-26,19-4-7,5-7 6,9-1-10,15-3-15,15-7 0,9-11-2,20-4-19,5-7-9,9-7-6,6-4 8,-6-8-6,0-2-86,-9-5-133,-5-7-304,-5-7-373</inkml:trace>
  <inkml:trace contextRef="#ctx0" brushRef="#br2" timeOffset="-57768.73">3023 10560 2206,'0'0'417,"-29"36"-74,5 12-113,-5 10-76,5 11-2,-1 11-2,1 4 3,0 0-46,4-1-50,1-3-19,0-7-13,4-7-4,0-8-21,6-4-4,4-10 4,5-4 5,0-7 1,14 0-15,6-8 2,9-10-60,10-1-144,0-10-114,4-8-207,1-10-380,0-8-54</inkml:trace>
  <inkml:trace contextRef="#ctx0" brushRef="#br2" timeOffset="-57270.68">3164 11295 1978,'0'0'315,"0"0"-56,0 0-101,0 0-79,0 0 8,0 0-32,0 0-33,24-25 15,1 10-22,-6 1-13,5-1 1,-4-3 8,-1-4-14,-19 22 3,29-44 12,-9 8-12,-11 7-5,-9 29 12,0-33-4,0 33-10,0 0 25,-38-7-15,4 14 16,-5 15 44,0 7-3,5 7-6,0 1 11,10 3-15,9 0-7,5 0 15,6-4-15,8 4-24,11-7 3,4 0 5,1-4-20,4-4-7,0-6 6,-24-19 6,29 21-19,-29-21 14,25 15-5,-25-15-6,0 0 6,0 0 47,0 0 26,0 0 0,0 0-28,-10 29-31,10-29-11,-19 29 5,19-29-13,-29 22-7,9-4-72,20-18-116,0 0-143,-29 4-203,29-4-241,-24-11 8</inkml:trace>
  <inkml:trace contextRef="#ctx0" brushRef="#br2" timeOffset="-56024.85">3732 11270 914,'0'0'154,"24"-15"55,-24 15-47,39-14-85,-5 3-37,0 0 15,0-7-43,-5-1-22,-5-2 30,-24 21-13,29-33 30,-29 33 26,10-44 5,-10 44-42,-15-40 4,15 40 3,-43-18-13,-6 22 67,-4 14 14,-5 14 10,4 12 25,6 11 0,-1-1-11,15-3 6,5-3-21,5-1-30,9-3 13,10-4-2,1-8-18,13 5-30,1-8-7,-10-29-2,29 29-15,5-7-6,0-11-2,-5 0-11,5-8-3,-5-3 11,-4-3-8,-1-5 0,0 1-112,-24 7-125,0 0-215,29-33-240,-29 33-3</inkml:trace>
  <inkml:trace contextRef="#ctx0" brushRef="#br2" timeOffset="-55739.66">4139 11193 1912,'0'-29'326,"0"29"-53,0 0-35,0 0-30,-14 29-65,-1 11-6,1 4-28,4 3-46,0 1-24,6-1-15,-6-7-4,5-7-20,5-1 0,0-32-29,-5 37-153,5-37-216,0 0-328,0 0-248</inkml:trace>
  <inkml:trace contextRef="#ctx0" brushRef="#br2" timeOffset="-55552.54">4203 10844 2501,'0'0'295,"-5"-26"-97,5 26-99,0 0-55,0 0-21,0 0-43,0 0-200,0 0-349,29-10-325</inkml:trace>
  <inkml:trace contextRef="#ctx0" brushRef="#br2" timeOffset="-55241.23">4489 10858 2044,'0'0'333,"-20"-32"-63,20 32-93,-29-18-75,5 7-60,24 11-15,-34 21-1,10 12 14,0 14 13,-1 8 16,11 11 0,-1-1-27,5 4 5,6-3-3,-1-4-18,10-4-18,-5-4-8,4-6 3,1-8-3,5-4 0,-5-3-85,-5-33-138,0 0-231,5 33-313,-5-33-47</inkml:trace>
  <inkml:trace contextRef="#ctx0" brushRef="#br2" timeOffset="-55056.45">4392 11219 2235,'0'0'304,"0"0"-23,0 0-120,0 0-92,0 0-22,0 0-19,43-26-19,6 15-52,0 8-220,-1-1-453,1 0-259</inkml:trace>
  <inkml:trace contextRef="#ctx0" brushRef="#br2" timeOffset="-59465.01">5930 11095 1253,'24'4'361,"-24"-4"-18,0 0-55,15 47 5,-10 4-87,-10-4-16,0 4-38,-10-3-12,-4-1-20,-10 0-32,-5-7-28,-15 0-36,-9-7-3,0-4-21,-5-7 11,0-8-19,0-6 4,9-8 8,6-4-4,4-7-36,15-7-12,29 18 9,-29-29 7,29 29 15,0 0 5,-15-40-1,15 40 13,0 0-11,0 0 21,0 0 0,0 0-6,0 0 6,0 0 39,0 0 4,20 51 24,-15-15-13,-5-36-38,-34 40 2,0-14-17,0-8-15,0-7 11,0-8-15,5-3-1,4-7-88,25 7 5,-19-33-22,14-3 55,10 0 13,10 3 29,-15 33 1,24-37 19,-24 37-10,29-10 12,-29 10 30,0 0 35,24 32 23,-19 12 9,-10 0 0,-14 3-8,-1 4-50,-9-7-9,-5-4-28,-5-8-7,1-3-180,-1-10-130,5-8-304,0-15-333</inkml:trace>
  <inkml:trace contextRef="#ctx0" brushRef="#br2" timeOffset="-59275.26">5319 10880 2542,'48'-3'290,"1"3"-91,-1-4-92,1 0-55,-6 1-40,-4 3-66,-10 0-269,-29 0-253,0 0-215</inkml:trace>
  <inkml:trace contextRef="#ctx0" brushRef="#br2" timeOffset="-60099.78">6085 11357 2620,'29'4'292,"-29"-4"21,34 25-60,-4 4-68,-30-29-81,34 55-5,-10-1-55,-5-3-7,-9-3-22,-15-1 10,-10 4-21,-23-4-44,-16-3-159,-14-8-130,-9-3-239,-1-11-316,-4-11-88</inkml:trace>
  <inkml:trace contextRef="#ctx0" brushRef="#br2" timeOffset="-60579.89">6842 11583 2660,'0'0'359,"0"0"3,0 0-42,0 0-56,-14 43-36,-1 1-95,1 3-61,-15 1-26,-1-1-32,-8-7-21,-11 0-228,-4-14-146,-6-1-165,1-14-277,5-7-180</inkml:trace>
  <inkml:trace contextRef="#ctx0" brushRef="#br2" timeOffset="-60387.97">6639 11219 2889,'0'0'407,"0"0"-69,24 3-117,-24-3-88,0 0-70,0 0-33,0 0-27,0 0-175,0 0-186,0 0-245,19 30-594</inkml:trace>
  <inkml:trace contextRef="#ctx0" brushRef="#br2" timeOffset="-60808.24">7027 10858 1249,'0'0'301,"0"0"50,0 0 80,0 0-64,0 0-91,0 59-63,0 10-42,0 7-53,0 1-45,9 3-40,1 0-13,5-7-9,-1-1-4,1-10-16,-5-7-233,-6-8-253,-8-10-526</inkml:trace>
  <inkml:trace contextRef="#ctx0" brushRef="#br2" timeOffset="-61428.82">8254 11182 1608,'0'0'383,"0"0"-9,0 0-71,30 40-89,-11 8-56,-4 14 0,-1 7-31,1 7-6,-6-7-37,1 4-19,-5-7-8,-5-8-4,-5-4-14,-14-6-8,-10-12-16,-20-7-1,-14-14-18,-5-12 14,-15-10-20,1-11 17,-1-11-7,11-8 8,9-6-4,9-8-2,11-11 0,13-11 2,16-3 3,9-1-5,10 1-10,14 7 4,15 3 6,10 12-14,9 3-11,1 11-157,4 11-147,-10 10-279,6 8-330</inkml:trace>
  <inkml:trace contextRef="#ctx0" brushRef="#br2" timeOffset="-61235.69">7983 11517 2572,'14'40'426,"-14"-40"-44,0 0-61,0 0-110,0 0-90,0 0-69,0 0-30,0 0-22,0 0-215,0 0-223,0 0-594</inkml:trace>
  <inkml:trace contextRef="#ctx0" brushRef="#br2" timeOffset="-62045.09">9113 11590 710,'0'0'192,"0"0"85,0 0-19,0 0 35,0 0-33,0 0-21,0 0-37,0 0-35,0 0-58,0 0-32,0 0-35,0 0-29,0 0 12,0-25-31,0-1-3,10 1 3,-10-8 0,15-4 6,-1-3-21,1-3 3,4-1 10,-4 15 15,-15 29-19,14-33-7,-14 33 23,0 0-10,24-11 6,10 15 2,-14 14 4,4 0-6,0 0 8,1 4-43,13-3 45,-4-1-10,0-4 10,0-6-23,-5-1 18,5-7-8,5 0 20,0-7-17,-5-1-8,-5 1 23,-14 7 0,-15 0-15,0 0 0,0 0 5,0 0 0,-20 22-1,-23 3 41,-11 4-1,1 8 11,-10-1-24,-10 1-1,5-5-13,-5-3-8,1-3-2,-1-4-7,0-11 16,10 0-9,14-15-5,1 0 5,9-7-7,5-3 6,34 14-15,-24-40-3,14 0 2,15 3 2,-5 37 17,19-43-13,6 17-1,-1 8-1,5 11 9,-5 14-1,0 11 18,-24-18 30,25 37 2,-6-1 43,-9 8 12,-10-1-9,-10 1-27,-9 3-26,-25 1-23,-9-1-9,-10-7-13,-5-4-8,-10-3-103,0-4-83,6-7-147,9-4-273,9-7-288</inkml:trace>
  <inkml:trace contextRef="#ctx0" brushRef="#br2" timeOffset="-61795.62">9099 12056 2061,'0'0'343,"34"-11"-37,-34 11-56,29 0-37,-29 0-36,0 0-71,29 29-42,-29-29-21,10 40-16,-10-40-10,-10 44-52,-14-15-146,-5-4-191,-10-10-349,-10-8-177</inkml:trace>
  <inkml:trace contextRef="#ctx0" brushRef="#br2" timeOffset="-51689.05">3111 12918 1670,'0'0'287,"39"19"-2,-39-19-28,29 40-75,-5 0-82,-10 0-42,1 0-24,-5 0-8,-5 0 45,-5-4-22,-5 1-22,5-37-11,-25 36-11,-4-11 6,5-6 47,0-12 13,24-7-13,-29-4-21,29 4-11,-15-36-26,10-8 11,10-10-5,15-5-15,9 5 14,0-1 1,10 8-18,-1 3-7,1 8-78,-5 10-129,-9 4-159,-25 22-242,29-21-46</inkml:trace>
  <inkml:trace contextRef="#ctx0" brushRef="#br2" timeOffset="-52017.27">3795 12620 1278,'5'-47'386,"-5"47"60,0 0-80,19-40-111,-19 40-36,0 0-68,34-11-79,-34 11-26,34 14-24,-34-14-13,29 33-9,-29-33-29,5 51-152,-15-4-207,10-47-306,-58 62-95</inkml:trace>
  <inkml:trace contextRef="#ctx0" brushRef="#br2" timeOffset="-52232.41">4062 12340 2364,'0'0'248,"0"0"30,0 0-75,29-11-97,-29 11-44,0 0-58,0 0-123,0 0-168,0 0-265,0 0-296</inkml:trace>
  <inkml:trace contextRef="#ctx0" brushRef="#br2" timeOffset="-52428.57">4693 12820 1975,'0'0'159,"0"0"186,0 0-28,0 0-83,-20 36-69,6 8-41,-6 7-11,1 4 4,-10-1-10,-5 5-18,-10-1-10,-4-4-1,-6-3-21,-4-7-17,-5-8-22,-5-7-13,-10-7 3,1-3-4,4-16-4,-5 1-6,10-11-3,5-4 14,5-4-2,9-10-3,16-1-9,3-10 2,6-8-9,10-3 11,9-1-5,0 5 3,10 10-3,-5 33 3,5-36 7,-5 36-3,0 0-9,0 0 9,0 0 3,0 0 10,-5 47 7,-5 4 16,-5 0-1,-4-4-15,0-3-11,-1-4-4,-9-7-19,5-4-148,-5-7-99,4-4-109,25-18-177,-33 3-319</inkml:trace>
  <inkml:trace contextRef="#ctx0" brushRef="#br2" timeOffset="-52892.21">5159 13068 1633,'29'32'354,"-5"5"-2,-14 3-65,-1 3-84,-4-3-75,0 4-51,-10-7-21,5-37-12,-14 47-5,-1-14-17,15-33-17,-29 25 5,29-25-4,-29 11 0,29-11 4,0 0-10,-24-33 8,19-7-8,5-7 0,9-4-7,6-4-4,0 8-48,-1 0-82,1 10-151,-15 37-214,0 0-224</inkml:trace>
  <inkml:trace contextRef="#ctx0" brushRef="#br2" timeOffset="-53160.67">5338 12988 1987,'0'0'345,"0"0"5,10 47-66,4 7-43,1 8-49,-1 0-74,6 7-50,-10 4-24,-6 4-22,-4-8-7,-19-4-6,-10-3-111,-5-11-105,-10-7-139,5-12-214,1-13-202,-1-19 55</inkml:trace>
  <inkml:trace contextRef="#ctx0" brushRef="#br2" timeOffset="-53773.08">7677 12751 2812,'0'0'262,"-29"33"-9,5 14-13,-6 0-33,-3 8-37,-6 7-60,0 3-33,-10 4-41,-4-7-13,-10 4-15,-10-12-8,-5-3-8,-9-7 8,0-15 0,-1-7-41,6-15-63,4-7-20,10-7-20,10-8-2,5-6 24,19-9 10,5-10 8,9 0 37,11 4 14,4 3 27,5 33 5,9-29 14,-9 29 1,0 0 3,0 0-6,0 0 15,0 0 8,15 33 28,-15 0 23,-10-1-4,-14 5-13,-10-8-20,-5 0-13,-9-3-10,-6-5 1,-4-6 1,5-1-7,-1-10-3,11-4-9,4-7-47,10-8-19,9-7-23,6-7-68,9-11-46,15-3 14,-1-1 33,11 4 75,-20 40 44,24-40 19,-24 40 15,0 0 15,0 0 7,29-18 54,-29 18 47,0 0 17,0 36-18,0-3-6,-10 3-5,-4-3-7,-1-4-27,15-29-25,-39 40-11,5-14 0,-4-8-3,-1-4 5,5-6 12,0-5-4,0-6-1,0-5-1,10-3-8,24 11-16,-29-36-1,9 0-6,10-8-8,1-11 8,4-6-1,5-5-2,0-3 0,0 0-14,5-4-5,-5 4-55,5 3-52,-1 4-64,6 8-129,0-4-213,4 7-147</inkml:trace>
  <inkml:trace contextRef="#ctx0" brushRef="#br2" timeOffset="-53403.83">5988 12780 2000,'0'0'296,"0"0"-8,0 0-119,0 0-95,0 0-34,0 0-27,0 0-103,0 0-376,0 0-316</inkml:trace>
  <inkml:trace contextRef="#ctx0" brushRef="#br2" timeOffset="-53583.95">6391 12514 1528,'53'-3'361,"6"-1"-27,-11-3-119,1 0-92,-10-1-69,-1 1-32,-38 7-94,39-7-271,-39 7-266,0 0-97</inkml:trace>
  <inkml:trace contextRef="#ctx0" brushRef="#br2" timeOffset="-54480.55">7983 12664 2255,'0'0'115,"0"0"141,0 21-43,0 5-61,9 7-54,1 14-7,0 11 7,-5 4-32,9 4-33,-4-1-6,0-3-27,4-7 7,-9-4-11,5-8-188,-10-10-285,0-8-458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11T08:05:19.2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539 9210 1667,'0'0'304,"-15"-33"-40,15 33-28,-9-25-58,9 25-54,-10-37-5,10 37-41,0-29-12,0 29-19,-5-33-14,5 33-18,5-25 1,-5 25-4,5-26 6,-5 26-9,0 0-9,0 0 17,0 0-5,0 0-5,0 0-1,0 0 2,0 0-8,0 0 39,0 0 26,24-7-36,-24 7-12,19 15 7,-19-15 13,0 0 32,25 43-14,-16-10 7,1 3 2,-5 1-1,-10 3-2,0 0-13,0 7 33,-4 1 14,4 6-31,-5 4 38,0 12 82,-4 2-37,4 5-60,0 6-12,1 8 46,4-7-58,5 3-27,0-6-2,5-9-5,0-6 1,9-12-13,-4-10 5,-10-44 12,14 44 0,-14-44 9,0 0 2,0 0 11,0 0-37,0 0-5,0 0-53,0 0-2,25-66-60,-16 12 45,-4 6-26,-10 8 30,5 40 24,0 0-1,-14-47 4,14 47-6,0 0 31,0 0-23,-34 7 17,34-7-12,-29 44 18,9-4-5,6 4 10,4 7-5,5 3 4,5 12-8,0 7 0,0 3 31,5 8-9,0 10 60,0 5 73,0 6-47,0-3-1,-1-4 5,1-3 4,0-8-30,0-10-44,-5-5 1,5-10 2,-10-7-9,5-8-26,0-3 10,-5-8 44,5-36 18,-5 40-42,5-40-25,-9 40-6,9-40 4,0 0 8,0 0-20,0 0-47,0 0-178,-5 29-235,5-29-159,0 0-63,0 0-128,-20-14-296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36.1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607 468 616 0,'0'0'193'16,"-29"48"133"-1,29-48-31-15,-7 48 18 0,14-8-53 16,-7-40-3-16,0 40-1 15,0-40-19-15,0 0-12 0,7 40-58 0,-7-8-28 16,-7 4-55-16,-7 8-25 16,-7 12-33-16,-1 8 0 15,8 3-9-15,7 5-2 16,7 0-11-16,7 0 2 0,15-4 5 16,6-12 12-16,15-8-1 15,14-12-13-15,14-16-12 0,-7-12 17 16,-8-12-7-16,8-16-2 15,-21-16 5-15,0-12 6 0,-8-16-11 16,-20-12 7-16,-8-16 28 16,-7-8 40-16,-22-11 9 0,-6-13 31 15,-15 4 7-15,-21 4 2 16,0 20-25-16,-7 16-17 0,-14 28-56 16,0 36-28-1,-15 36 8-15,0 40-8 0,8 36 18 16,14 24 2-16,14 24 17 15,28 16 3-15,29 3 17 0,28-3-11 16,29-8-10-16,28-16 29 16,22-20-9-16,14-24-19 0,0-16-15 15,-8-16 7-15,-13-20 16 16,-22-20-17-16,0-12 4 0,-21-28-9 16,-8-16-14-16,-13-32-12 15,-8-24-13-15,-21-44 20 0,-21-28-33 16,-8-28-30-16,-21-32 27 15,-14-15 17-15,-21 15-3 16,7 32 8-16,-7 40 7 0,-1 44-26 16,-6 52 29-16,-8 56-39 15,8 60 25-15,-1 56 11 0,8 40 76 16,28 32-5-16,22 8-14 16,13 4 2-16,30-17-5 0,20-11-20 15,15-28 22-15,13-24-22 16,16-24 32-16,6-28-40 0,14-16-11 31,-6-24 5-31,-1-20 22 0,0-20-42 16,-14-24-6-16,-7-32 41 15,-21-28-45-15,-8-40 10 0,-13-28-48 16,-22-28 39-16,-14-15 43 16,-15 7-52-16,1 28 30 0,-8 36 56 15,-7 36-60-15,1 40-17 16,-29 44-10-16,-22 56 37 0,-6 44-18 15,-1 36 79-15,8 32-53 16,6 16-34-16,22 4 18 0,22-5 6 0,21-15-7 16,13-16-3-16,16-24-6 15,20-24 24-15,15-20-1 0,21-24-3 16,14-20-6-16,14-20-6 16,1-20-4-16,-1-20 0 0,-7-24-1 15,1-24 9-15,-15-32-5 16,-14-28 4-16,-22-24 15 15,-13-19-18-15,-15-1 4 0,-22 20 2 32,-6 32-4-32,-14 32 8 0,-8 36-24 15,-21 40 6-15,-21 44 39 0,-15 32-31 16,-7 28 22-16,8 20-14 0,14 4-6 16,21 0 12-1,14-4-7-15,14-12 4 0,22-8 2 16,14-9 12-16,21-15-1 15,-21-52-6-15,64 52-34 0,7-16 8 16,1-16 9-16,-1-16-14 16,0-8 10-16,-7-4 12 0,-7-8-14 15,-15-12 13-15,-42 28-16 16,50-36-5-16,-50 36-12 16,0 0-44-16,0 0-189 0,0 0-282 15,36-32-138-15,-36 32-62 16,0 0-331-16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7:51:13.3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651AA8-A498-433D-9185-2FBA0661627A}" emma:medium="tactile" emma:mode="ink">
          <msink:context xmlns:msink="http://schemas.microsoft.com/ink/2010/main" type="writingRegion" rotatedBoundingBox="21514,2708 17497,2219 17732,293 21748,781"/>
        </emma:interpretation>
      </emma:emma>
    </inkml:annotationXML>
    <inkml:traceGroup>
      <inkml:annotationXML>
        <emma:emma xmlns:emma="http://www.w3.org/2003/04/emma" version="1.0">
          <emma:interpretation id="{84C06CE3-A907-4347-B01A-C15B5569CC15}" emma:medium="tactile" emma:mode="ink">
            <msink:context xmlns:msink="http://schemas.microsoft.com/ink/2010/main" type="paragraph" rotatedBoundingBox="21514,2708 17497,2219 17732,293 21748,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6260A5-5058-47D9-ACEC-542A49B85DA9}" emma:medium="tactile" emma:mode="ink">
              <msink:context xmlns:msink="http://schemas.microsoft.com/ink/2010/main" type="line" rotatedBoundingBox="21514,2708 17497,2219 17732,293 21748,781"/>
            </emma:interpretation>
          </emma:emma>
        </inkml:annotationXML>
        <inkml:traceGroup>
          <inkml:annotationXML>
            <emma:emma xmlns:emma="http://www.w3.org/2003/04/emma" version="1.0">
              <emma:interpretation id="{9C1646F2-8898-448D-80A3-9A499531F34B}" emma:medium="tactile" emma:mode="ink">
                <msink:context xmlns:msink="http://schemas.microsoft.com/ink/2010/main" type="inkWord" rotatedBoundingBox="21514,2708 17497,2219 17732,293 21748,781"/>
              </emma:interpretation>
              <emma:one-of disjunction-type="recognition" id="oneOf0">
                <emma:interpretation id="interp0" emma:lang="en-US" emma:confidence="0.5">
                  <emma:literal>is's,</emma:literal>
                </emma:interpretation>
                <emma:interpretation id="interp1" emma:lang="en-US" emma:confidence="0">
                  <emma:literal>rimy,</emma:literal>
                </emma:interpretation>
                <emma:interpretation id="interp2" emma:lang="en-US" emma:confidence="0">
                  <emma:literal>ray,</emma:literal>
                </emma:interpretation>
                <emma:interpretation id="interp3" emma:lang="en-US" emma:confidence="0">
                  <emma:literal>Fir:</emma:literal>
                </emma:interpretation>
                <emma:interpretation id="interp4" emma:lang="en-US" emma:confidence="0">
                  <emma:literal>ire:</emma:literal>
                </emma:interpretation>
              </emma:one-of>
            </emma:emma>
          </inkml:annotationXML>
          <inkml:trace contextRef="#ctx0" brushRef="#br0">916 0 2137 0,'0'0'382'15,"0"0"-97"-15,0 0-123 16,0 0-82-16,0 0-42 0,0 0-12 15,0 44-20-15,43-44 0 16,-43 40-4-16,0 4 18 16,42-4-17-16,-42 0 5 0,43-40 2 15,-43 0-10 1,0 0-4-16,0 44-2 0,0-44 2 0,0 0-73 16,-43 0-10-16,1 40 52 15,-1-80 12-15,-42 40 23 0,42 0 0 16,-35 0-3-16,35 0 3 15,1 0 0-15,-1 0 0 0,43 0-4 16,-43 40 15-16,1 4 25 16,42-4 40-16,0 4 2 0,0 40-12 15,0-44 2-15,0 45 18 16,0-45 13-16,0 44-21 0,0-44-19 16,0 4 9-16,-43-4 37 15,43-40-5-15,0 44-35 0,0-44-33 16,-36 0-6-16,-49-44-6 15,42 44-25-15,1-40 9 0,-1-44 4 16,0 44-6-16,8-4-11 16,-8-41 4-16,1 45 7 0,42-44 1 15,0 44-28-15,-43 40-100 16,43 0-198-16,0-44-307 0,0 44-416 16</inkml:trace>
          <inkml:trace contextRef="#ctx0" brushRef="#br0" timeOffset="177.68">788 877 3061 0,'0'0'261'0,"43"44"-131"16,-43-44-69-16,0 0-29 15,0 0-197-15,0 0-319 16,0 0-503-16</inkml:trace>
          <inkml:trace contextRef="#ctx0" brushRef="#br0" timeOffset="1127.08">-1039-124 1828 0,'0'0'207'0,"43"44"-53"16,-1-44-59-16,36 40-26 15,-35 0-32-15,0-40-33 0,-43 0 12 16,42 44-2-16,-42-44-21 16,0 0 15-16,0 0-8 0,0 0 20 15,0 0-37-15,0 0 31 16,-42 0-7-16,-44 0 84 0,44 0 36 16,6-44 29-16,36 44-22 0,-42 0-23 15,-1-40-9-15,43 40-51 16,-43 0-10-16,-42 0-8 15,42 0 49-15,-35 40-23 16,35 4-15-16,1-4-5 0,-1 4-17 16,0 35 10-16,1-35-23 0,42-4 10 15,-43 4-22-15,43-4 14 16,0 4-23-16,0-44-101 0,43 40-290 16,-43-40-416-16,42 44-240 15</inkml:trace>
          <inkml:trace contextRef="#ctx0" brushRef="#br0" timeOffset="726.94">127-664 2777 0,'35'0'344'0,"-35"0"-91"16,0 0-129-16,0 0-63 0,0 0-43 15,0 0-41-15,0 0-284 16,0 0-418-16,0 0-339 16</inkml:trace>
          <inkml:trace contextRef="#ctx0" brushRef="#br0" timeOffset="536.85">42-80 2181 0,'0'0'306'0,"0"0"-105"15,0 0-16-15,0 0-33 0,0 0-35 16,0 0 10-16,-43 40-32 16,43 0-38-16,-43 4-14 15,43-4-22-15,-42 4-14 16,42-44 5-16,-36 0 19 0,36 39-31 15,-43-39 5-15,43 0 58 16,-42 0 19-16,-1 0-6 0,43 0 1 31,-43-39-18-31,1-45-34 0,42 0-22 16,-36 0 5-16,36-40-3 16,0-44-1-16,0 44-9 0,0 0-4 15,0-4 14-15,0 48 2 16,0-4-7-16,0 40-52 0,-42 44-117 15,-1-40-83-15,0 80-209 16,-42-40-437-16</inkml:trace>
          <inkml:trace contextRef="#ctx0" brushRef="#br0" timeOffset="1379.66">-1750-832 2326 0,'0'0'407'0,"0"0"-135"16,0 0-130-16,0 0-78 16,0 0-5-16,0 0 48 0,-43 84-51 15,1 0-22-15,42 0-7 16,0 0-9-16,0 40-9 0,0 0-4 16,0 0-66-16,0-40-290 15,0 40-481-15,42-41-287 0</inkml:trace>
          <inkml:trace contextRef="#ctx0" brushRef="#br0" timeOffset="1681.03">-2084-208 1988 0,'0'-40'366'15,"0"40"-96"-15,0 0-122 16,0 0-65-16,0 0-38 0,0 0-16 16,0 0-13-16,0 0 8 15,0 0 11-15,0 0-7 0,0 0-20 16,-79 40-5-16,37 4 10 16,-1-4-8-16,-42 4 7 0,42 36-19 15,8 4 11-15,-8-1 8 0,43 1-12 16,-43 0-6-16,43 0 26 15,0 0-11-15,0-4-9 16,0 4 11-16</inkml:trace>
          <inkml:trace contextRef="#ctx0" brushRef="#br0" timeOffset="1806.04">-3037 291 4383 0,'85'-124'29'15,"-7"41"-249"-15,8-1-216 16,-1 4-310-16,-7-4-516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7:51:22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17512 1091 143 0,'0'0'-26'15,"0"0"16"-15,0 0-2 0,0 0-30 16</inkml:trace>
  <inkml:trace contextRef="#ctx0" brushRef="#br0" timeOffset="1394.66">17313 893 1464 0,'0'0'301'0,"0"0"-19"16,0 0-128-16,0 0-76 15,0 0-6 1,0 24 125-16,0 0-27 0,-26 2 6 15,26 24-18-15,0 0-37 0,0-26-31 16,0 26-15-16,0-27-30 16,0 27-26-16,0-26-3 0,0 26-9 15,0 0 4-15,0-26-5 0,-21 26-6 16,21-24-35-16,0 24-235 0,-25-26-274 16,25-24-334-16</inkml:trace>
  <inkml:trace contextRef="#ctx0" brushRef="#br0" timeOffset="1910.26">17042 1191 1236 0,'0'0'155'0,"0"0"86"0,0 0-55 16,0 0-91-16,-22 0-54 16,-3 0-7-16,-30 0 13 0,13 23-43 15,-9 1 13-15,-30-24 2 16,31 26 32-16,3-2 16 0,-4 0-7 16,26-24-14-16,-1 26-39 0,5-26 31 15,21 0 18-15,0 0-15 16,0 24 4-16,0-24-6 0,21 26-29 15,30-2-6-15,0-24 11 0,-4 26-12 16,3-26-9-16,1 24 11 0,4-24 5 16,-12 26-7-16,-18-26-16 15,5 0 17-15,-5 24 8 0,-25-24 82 16,0 0 16-16,0 24-43 0,-25-24-28 16,-30 26-27-16,-13-2 3 15,13-24-5-15,-21 26-16 0,4-26 10 16,-26 0 3-16,1 24-7 15,20-24-12-15,-20 0 25 0,42-24-13 16,-13 24 60-16,13-26-17 0,4 2-22 16,34-2-17-16,-12-22 16 0,3-2-4 15,26 0-16-15,0 24 7 16,26-24 3-16,20-48-10 0,31 25 4 16,-22 23-12-16,-13 26 13 0,-12-2-1 15,-5 26-105-15,-25 0-366 16,0 0-436-16</inkml:trace>
  <inkml:trace contextRef="#ctx0" brushRef="#br0" timeOffset="2571.16">15555 991 1890 0,'0'0'166'0,"0"0"-51"0,0 0-50 0,0 26 184 16,25-2-80-16,-25 2-75 16,0-2-58-16,0-1-20 15,0 4 8-15,0-4-10 0,0 27-14 16,0-26 9-16,0 2 2 0,-25-2-7 15,-5-24 6-15,9 24-6 0,0 2 2 16,-30-26 0-16,-4 24-12 16,30-24 6-16,-18 0 0 0,-12-24 7 15,30 24-12-15,-26-26-2 0,26 2 3 16,25 24 15-16,-22-24-6 0,22-2-5 16,0 2-6-16,0 24-1 15,0 0 14-15,0 0-13 16,22 0-6-16,3-23 14 0,-25 23 5 15,0 23-11-15,0-23 4 0,25 24 0 16,-25 2 15-16,0-2-11 0,0 0 0 16,0 2 1-16,-25-26 7 15,0 24 3-15,-22 2-12 0,-4-2-6 16,5-24 3-16,-5 0 9 0,0 26-9 16,4-26-5-16,22-26-1 0,-26 26 15 15,30-24-9-15,-4 24-8 16,25-26 11-16,0 2-3 0,25-2-9 15,-4 2 1-15,5 0 8 0,-1 24 8 16,0 0-16-16,22 0 3 16,-22 0-4-16,1 0 17 0,-26 0 3 15,25 24 11-15,-25 0 23 0,0 2 46 16,0-2 0-16,-25 2-39 0,-1-2-35 16,-20 2-4-16,20-2-8 0,-24 2 6 15,3-2-4-15,-4-24-13 0,-4 24-7 16,13-24-202-16,16 26-259 15,-3-26-347-15</inkml:trace>
  <inkml:trace contextRef="#ctx0" brushRef="#br0" timeOffset="2727.41">15178 1760 2841 0,'25'0'291'15,"-25"0"4"-15,0 0-70 16,26-24-98-16,-26 24-60 0,0-26-28 16,0 26-97-16,0-24-226 0,0 24-317 15,0-24-522-15</inkml:trace>
  <inkml:trace contextRef="#ctx0" brushRef="#br0" timeOffset="2936.68">15055 767 2742 0,'26'0'99'16,"-26"0"-34"-16,0 0-33 0,0 0-17 15,25 26-7-15,-25-2-1 0,0 2-99 16,0-26-527-16,-25 50-392 15</inkml:trace>
  <inkml:trace contextRef="#ctx0" brushRef="#br0" timeOffset="3505.44">14361 941 2065 0,'0'0'21'0,"0"26"202"16,0 24 25-16,0 0-69 0,-26-26-78 15,26-1-32-15,-46 27-42 0,20-23-5 16,1 20-17-16,-26-21 3 0,-21 22-3 16,21-22-5-16,-21-2 12 15,0 2-12-15,-8-2 2 0,3-24 6 16,5 0-22-16,-4 0 23 0,30-24-5 15,-31-2-8-15,31 2 8 0,20-26-13 32,1 26 6-32,0-49 12 0,3 23-21 15,22 23 22-15,0 27-18 0,0 0 8 16,0 0 3-16,0 0-18 0,22 27 20 16,-22-27-11-16,25 23 9 15,-25 27 3-15,0-26-6 0,0 2 11 16,0 22-16-16,0-22 18 0,-25-2-13 15,25 2 8-15,-22-2-17 0,22-24 21 16,-25 26-10-16,0-26-7 0,-1 0 14 16,1 0-18-16,4-26 14 15,-5 26-5-15,26-50-5 16,-25 26 5-16,25-2-3 0,0 2 12 16,0 0-20-16,-26-2 65 0,26 26 8 15,0 0-30-15,0 0 27 0,0 0 123 16,0 0-22-16,0 26-62 15,-29-2-18-15,-14 0-26 0,18 2-10 16,-30 24-13-16,29-26-15 0,-24 2-13 16,3-2-6-16,-4 2 7 0,26-2-30 15,-22 0-184-15,47-24-119 0,0 0-259 16,0 0-348-16</inkml:trace>
  <inkml:trace contextRef="#ctx0" brushRef="#br0" timeOffset="3692.93">13594 1686 2430 0,'0'0'288'16,"0"0"-26"-16,47 24-94 0,-22-24-84 15,26 0-31-15,-5 0-32 16,31 0-9-16,3 0-98 15,-38 0-370-15,14 0-407 0,-10 0-83 16</inkml:trace>
  <inkml:trace contextRef="#ctx0" brushRef="#br0" timeOffset="3864.8">12675 2034 2596 0,'51'-27'50'16,"-5"27"-6"-16,31-23-18 0,-5 23-8 15,4 0-13-15,4 0-231 16,-37 0-559-16</inkml:trace>
  <inkml:trace contextRef="#ctx0" brushRef="#br0" timeOffset="4271.01">12383 967 1193 0,'0'0'11'0,"0"24"166"15,0 26 154-15,0-24-118 16,0-2-85-16,-26 26-66 0,26-27-22 16,0 4-20-16,-25 20-20 0,25-21 11 15,-30-2-17-15,5 0 19 0,25 2-2 16,0-26-20-16,-26 24 5 16,1-24 12-16,8 0-8 0,-13 0 0 15,5-24 0-15,0 24-6 0,-1-26-1 16,1 26 11-16,4-24-13 15,-5 24 16-15,-25 0 5 0,26 0 156 16,-22 0-29-16,22 24-24 16,-26 2-45-16,26-2-26 0,4 2-26 15,21-26-6-15,-26 24 7 0,26 2-19 16,0-26-8-16,0 0-199 0,0 24-332 16,0-24-273-16</inkml:trace>
  <inkml:trace contextRef="#ctx0" brushRef="#br0" timeOffset="4521">13467 669 1817 0,'0'0'179'0,"0"0"25"15,0 0-30-15,0 0-38 16,-21 24-55-16,-30 26-23 0,-21-26-34 16,-25 26-9-16,-9 0-3 0,8 0-10 15,-3 0 13-15,29-26-18 16,-26 2 7-16,-3-2-4 16,3 26-179-16,52-50-318 0,-5 23-241 15</inkml:trace>
  <inkml:trace contextRef="#ctx0" brushRef="#br0" timeOffset="5395.93">11286 1114 957 0,'0'0'220'0,"-26"0"24"15,-25 0-86-15,30 27-22 0,-4-27 24 16,-26 0-53-16,4 23-16 16,-3 4 8-16,-1-4-4 0,4 1-36 15,-8 2-24-15,34 22-4 0,-26-22-22 16,22-2-9-16,-5 2 13 15,30-2-13-15,0 2 11 0,0-26-11 16,0 24 16-16,0-24-14 0,30 26 6 16,-5-26 1-16,1 24-9 15,-5-24 3-15,0-24-11 0,9 24 21 16,-30 0-20-16,25-26 18 0,1 2-21 16,-26 24 10-16,0 0 3 0,-26-26-20 15,26 26 33-15,-25-24-33 16,-5 24 32-16,-12 0-22 0,16 0 131 15,-29 24-9-15,5 2 15 0,7-2-14 16,-37 2-28-16,29 22-3 0,4-22-44 16,-4 24-10-16,1-26-21 15,3 26-7-15,-4-26 11 16,5 2-14-16,20-2 8 0,-29 2-16 16,30-2-224-16,8-24-338 0,17 0-283 15</inkml:trace>
  <inkml:trace contextRef="#ctx0" brushRef="#br0" timeOffset="5739.67">10820 843 1068 0,'-26'24'195'16,"1"2"64"-16,25-26-50 0,0 48-45 16,0-22-59-16,0-26-4 0,0 0-45 15,0 0-31-15,25 24-4 0,1-24-4 16,-26 0-9-16,42 0-5 16,-12-50-9-16,-30 50 15 0,25-24-9 15,1 0-11-15,-26-2 23 16,0 2-15-16,0 24 9 0,0 0-2 15,-26-26-18-15,-29 26 14 0,34 0 2 16,0 26-5-16,-30-2 20 16,21 2-24-16,5-2 2 0,25-24-192 15,-42 50-386-15,16-26-136 0</inkml:trace>
  <inkml:trace contextRef="#ctx0" brushRef="#br0" timeOffset="6092.48">10049 1114 1267 0,'0'0'213'0,"0"0"-44"15,0 0-3-15,25 27-5 16,1-4-29-16,16 4-48 0,-12-27-24 15,-5 47-28-15,26-47-7 0,-30 50-17 16,5-50-1-16,-1 24 13 0,-25-24 65 16,0 50-13-16,0-50-36 15,0 0-23-15,-51 26-16 0,5-26 16 16,20 0-9-16,-29 0-2 16,13 0-2-16,-9-26 0 0,21 26 113 15,5-24-46-15,0-2-25 0,25-22-10 0,0-2-19 16,50-23-5-16,-20 46 3 0,21 4-3 15,-34-1 1-15,38-2-9 0,-30 26-17 16,-25 0-450-16,51 0-492 16</inkml:trace>
  <inkml:trace contextRef="#ctx0" brushRef="#br0" timeOffset="7075.27">9100 743 898 0,'0'0'227'0,"0"0"-62"0,0 0-103 15,0 0 44 1,0 0 111-16,-21 50-75 0,-4-26-1 0,25 2-18 16,-26 24-34-16,1-26-29 0,-26-24-44 15,30 24 15-15,-5-24-21 0,1 26 3 16,0-26-13-16,-22 0 15 16,47 0-20-16,-51 0 11 15,51 0-2-15,0-26-1 0,0-22-6 16,0 22-11-16,26 2 9 0,-26-26-4 15,25 24 12-15,-25 26 5 16,0 0 3-16,0 0-11 0,0 0 0 16,0 0-9-16,0 0-6 0,0 50 21 15,-25 0 10-15,-1-24 89 16,-3 22-19-16,7-22-31 0,1-2-36 16,-4 2 1-16,-1-2-8 0,-3-24-12 15,3 26 24-15,26-26-21 0,-42 0 6 16,42 0 2-16,-25 0-11 15,25 0-8-15,0-26 17 16,0 2-21-16,0-26 12 0,0 24 5 16,0-22-8-16,0-2 16 0,25 24-21 15,-25 26 14-15,0 0-6 0,0 0-11 16,0 0 1-16,0 0 12 16,0 0 142-16,0 26 28 0,0 24-61 15,0-26-20-15,0 50 32 0,0-24-43 16,0-24 17-16,25-2 7 0,-25 26 2 15,17-27-2-15,9 27-3 0,-26-26-39 16,29 26-14-16,-3 0-39 16,-1-26 4-16,-4 2-7 15,-21 24 4-15,0-26-6 0,0-24-9 16,22 0 21-16,-22 0-16 0,0 0 9 16,0 0-9-16,0 0 8 0,0 0 2 15,0 0-17-15,0 0 7 16,0 0-47-16,0 0-141 0,0 0-46 15,0 0-108-15,0 0-223 0,0 0-268 16,0 0-45-16</inkml:trace>
  <inkml:trace contextRef="#ctx0" brushRef="#br0" timeOffset="7356.5">8512 1636 1684 0,'0'0'292'16,"0"0"-5"-16,0 0-42 16,0 0-28-16,25 26-79 0,17-26-31 15,-16 0-35-15,29 0-40 0,-9 0 1 16,-24 0-30-16,33 0 2 0,-9 0 2 15,-20 0-11-15,-1 0 10 16,0 0-82-16,-25 0-176 0,0 0-216 16,0 0-157-16,0 0-7 15</inkml:trace>
  <inkml:trace contextRef="#ctx0" brushRef="#br0" timeOffset="7590.85">8537 1760 1539 0,'0'0'363'0,"0"0"-59"15,0 0-113-15,0 0-61 0,0 0 5 16,0 0 9-16,0 0-52 16,25 0-49-16,-8 0-19 0,9 0-5 15,3 0-16-15,-3 0 6 0,20 0-9 16,5 0 13-16,-25 0-27 0,20 0 14 15,-20 0-259-15,-26 0-241 16,25 0-211-16</inkml:trace>
  <inkml:trace contextRef="#ctx0" brushRef="#br0" timeOffset="7997.08">7711 1164 804 0,'0'0'171'0,"25"0"72"15,-25 0 66-15,26 0-39 0,-26 27 2 16,30-4-46-16,-30-23 3 16,25 24-57-16,-25 2-16 0,0-2-51 15,0 0 41-15,0 2-9 0,0-2-35 16,0 26 4-16,-25-24-4 0,25-2-43 15,-30 2-39-15,4-2-1 16,-24 0-5-16,33 2-14 16,-38-26-8-16,29 24-24 0,-25-24-185 0,5 26-112 15,20-26-245-15,1 0-235 16,25 0-34-16</inkml:trace>
  <inkml:trace contextRef="#ctx0" brushRef="#br0" timeOffset="8215.82">7415 1412 1254 0,'0'0'339'0,"0"0"36"0,0 26-50 15,0-26-79-15,0 24-50 0,0 2-58 16,-26-2-73-16,26 0-19 0,-21 2-32 15,-4-2-4-15,-1 2-150 16,1-2-274-16,-22 2-319 0,22-26-88 16</inkml:trace>
  <inkml:trace contextRef="#ctx0" brushRef="#br0" timeOffset="8731.41">7343 941 1172 0,'0'50'162'15,"0"0"101"-15,0-24-62 0,0-2-6 16,0-1-39-16,-26 27-89 0,26-23-27 16,-25-4-3-16,-1 27-34 0,5-26-12 15,-30 0 20-15,26 2 3 16,-22-2-14-16,22 2 0 0,0-2 8 15,-5-24 4-15,13 0-23 0,17 0 11 16,-25 0 0-16,25 0 0 0,-26-24-3 16,26-2-3-16,0 2 6 15,0-2 10-15,0 26-23 0,0 0 15 16,0 0 7-16,0 0 0 16,0 0 4-16,0 0 102 0,0 0-37 15,0 50-40-15,26-24-18 0,-26 24-2 16,0-26 144-16,-26 26-71 0,26 0-50 15,-25 0-8-15,-5 0-1 0,-12-2-18 16,-13 2-7-16,-22 0 11 16,5-26-6-16,22 2-12 0,-22-2 17 15,-5-24-12-15,5 0-12 0,-8 0 22 16,37-24 94-16,-12-2-41 16,5-22-41-16,24-2 8 0,9 0 40 15,17 0-10-15,0 0-2 16,0-24-18-16,17 24-22 0,9 0-5 15,24 0-10-15,5 0-2 0,-12 2-13 16,12 22-7-16,-4 2-97 0,-30 1-341 16,4 23-550-16</inkml:trace>
  <inkml:trace contextRef="#ctx0" brushRef="#br0" timeOffset="9237.05">5754 1114 1086 0,'0'0'278'0,"26"-23"60"15,-26 23-41-15,0 0-42 0,0 0-99 16,0 0-71-16,0 0-26 15,0 0-50-15,0 0 12 0,-26 0 9 16,-20 23 50-16,46-23-36 0,-26 27-17 16,1-27-6-16,-26 50-12 15,30-27-1-15,-30 1-8 16,21 26-10-16,-12-26 18 0,17 26-8 16,-1-24 8-16,26 24-8 0,-29-26 21 15,29 2 21-15,0-2-19 0,0 0-5 16,0-24 17-16,29 26-39 15,-3-26 17-15,-1 0-7 0,-4 0-15 16,-21 0 25-16,0 0-21 0,0 0 13 16,0 0-13-16,0 0 20 15,0-26-15-15,-21 2 0 0,-4 24 26 16,-1-24 80-16,-3-2-17 0,3 2-46 16,1-26-15-16,25 24 26 15,-26-24 35-15,26-24-18 0,0 0-40 16,26 1-12-16,-26 23-14 15,25 0-5-15,-25 26 11 0,26-26-16 16,-26 26 13-16,0-2-22 0,0 26-177 16,29-24-223-16,-29 24-391 0,0 0-168 31</inkml:trace>
  <inkml:trace contextRef="#ctx0" brushRef="#br0" timeOffset="9436.97">5729 643 1963 0,'0'0'333'0,"0"0"-17"0,0 0-101 16,25-24-77-16,-25 24-73 0,51 0-31 16,-25 24-11-16,-26 2-27 0,21-2 21 15,-42 26-24-15,-5 24-206 16,1-24-374-16,-26 24-274 15</inkml:trace>
  <inkml:trace contextRef="#ctx0" brushRef="#br0" timeOffset="9702.56">4865 1438 1714 0,'0'0'189'16,"0"0"4"-16,0 0 79 0,0 0 21 15,0 0-107-15,-26 50-67 16,1-26-62-16,-5 0-23 0,5 26-20 16,8-24-3-16,-8 24-2 0,-1-26-6 15,-3 26 1-15,-22-26-9 0,51-24-174 16,-17 26-238-16,17-26-257 15,-26 24-117-15</inkml:trace>
  <inkml:trace contextRef="#ctx0" brushRef="#br0" timeOffset="9936.93">4662 743 1629 0,'0'0'132'0,"0"0"-40"0,0 0 195 16,0 24-21-16,-26 26-73 0,26 26-24 15,-25-2-6-15,25-24-21 16,0 0-44-16,0-3-43 0,-17 3-11 16,17 0-21-16,0 24-11 0,0-24-19 15,0 0 19-15,0 0-29 0,0 0-384 16,0-2-469-16</inkml:trace>
  <inkml:trace contextRef="#ctx0" brushRef="#br0" timeOffset="10499.39">3645 1288 1308 0,'0'0'88'0,"0"0"278"0,0 0-57 16,25 0-30-16,-25 24-23 15,26 2-53-15,-26-2-69 16,0 2-23-16,0-2-4 0,0 2-21 15,0 24-30-15,0-26-33 0,-26 0-7 16,1 2 0-16,-26 24-11 16,26-26-12-16,-22 2-183 0,-4-2-119 15,5 0-148-15,-5 2-224 0,4-26-77 16</inkml:trace>
  <inkml:trace contextRef="#ctx0" brushRef="#br0" timeOffset="10718.14">3349 1412 1484 0,'0'0'300'0,"0"0"56"0,0 0-90 16,0 0-97-16,-22 26-73 0,-3 24-44 15,0-26-22-15,-5 0-7 16,-12 2-9-16,16 24-7 0,-29-26-5 15,4 2-10-15,9-2-193 0,12 0-226 16,-21 2-255-16,51-26-27 16</inkml:trace>
  <inkml:trace contextRef="#ctx0" brushRef="#br0" timeOffset="11093.1">3056 1362 1944 0,'0'0'192'0,"0"0"-39"16,0 0 119-16,0 0-86 0,0 0-83 15,0 0-33-15,0 26 22 16,0-26-38-16,-25 24-32 15,25 2-9-15,-30-2-1 0,30-24-9 16,-25 26-7-16,25-26 23 0,-26 0 56 16,26 0-6-16,-25 0-24 15,25 0 13-15,-25-26 0 0,25-24-24 16,0 26 25-16,0-26-36 0,0-74-13 16,25 1 5-16,0-1-15 15,-25 24 0-15,26 26-4 0,-1 48-2 16,-25 26 6-16,0 0 3 0,0 0-16 15,0 0-55-15,0 26-251 16,30 24-415-16,-30 24-306 16</inkml:trace>
  <inkml:trace contextRef="#ctx0" brushRef="#br0" timeOffset="11264.96">2925 2007 2246 0,'51'0'130'0,"4"-23"-90"0,-30-4-11 16,18 27-22-16,-18-23-458 16,5-4-410-16</inkml:trace>
  <inkml:trace contextRef="#ctx0" brushRef="#br0" timeOffset="11796.18">2502 1388 2001 0,'25'-26'247'16,"-25"26"-68"-16,30-24-68 15,-30-2-68-15,25 2-18 0,0 24-12 16,-3-24-13-16,3 24 4 0,0 0 0 16,1 0 11-16,-26 0-1 15,25 48 1-15,-25-22 16 0,0-2 1 16,-25 2 2-16,25 24-25 16,-26-26-16-16,1 2 16 0,0-2 1 15,3 0-16-15,-3 2 14 0,0-2-4 16,-5-24-4-16,5 0-13 15,8 0 13-15,17 0-6 0,-26 0-13 16,26-24-16-16,-25-2-11 16,25 2 10-16,0 0 11 15,0-2 25-15,0 2 8 0,0 24-5 16,0-26-14-16,0 26 2 16,0 0 16-16,-30 26 14 0,-21-2 46 15,9 2 44-15,-13 22-16 0,-21-22-15 16,4-2-27-16,-5 26-19 15,5-24 28-15,0-26 11 0,-4 24-22 16,4 0 55-16,17-24-45 16,13 0-21-16,-9-24-2 0,21 0 3 15,5-2-4-15,-1 2-30 16,26-26 7-16,0 0-10 0,0 0-9 16,26 0 5-16,-1 0-33 15,5 26-264-15,-5-26-327 0,22 0-410 16</inkml:trace>
  <inkml:trace contextRef="#ctx0" brushRef="#br0" timeOffset="11983.66">2158 1041 2462 0,'22'-24'228'0,"3"-2"-90"0,-25 26-59 16,0 0-45-16,0 0-34 0,0 0-295 16,0 0-465-16,0 0-148 15</inkml:trace>
  <inkml:trace contextRef="#ctx0" brushRef="#br0" timeOffset="12155.54">1837 1312 2111 0,'50'0'354'15,"-3"-24"-157"-15,4 24-90 0,21-24-56 16,4-2-42-16,-29 26-110 16,3 0-404-16,1 0-335 0</inkml:trace>
  <inkml:trace contextRef="#ctx0" brushRef="#br0" timeOffset="13905.41">21281 3198 984 0,'-25'0'222'0,"-1"0"89"0,26 26 18 16,-21-2 16-16,21 2-96 15,-25 24-9-15,25-2-35 0,0 2-66 16,0 0-48-16,25 0 0 16,-4 0-5-16,5-3-39 0,-26 4-4 15,25-1-1-15,-25-27 25 16,0 27-23-16,-25-23-10 0,-22-4-21 16,22 27-9-16,-51-50-4 15,29 27 8-15,-4-27-5 0,-21 23-3 16,47-46-4-16,-26 23-5 15,30-27-10-15,-5 4-10 16,1-4 3-16,25-23 18 0,25 0-6 16,-25 0 5-16,0 27 12 15,0-1-3-15,26-3 0 0,-26 27-8 16,0 0 4-16,0 0 4 16,0 0 0-16,0 27-9 0,0-3 12 15,-26 26 2-15,26-27-8 16,0 27 3-16,0-23 4 0,0-4 11 15,0 4-15-15,-25-4 2 16,25-23 5-16,-30 27-2 0,5-27-5 16,8 0-4-16,-8 0 1 0,-1 0 3 15,26 0-3 1,0-50-4-16,-30 23 0 0,30-23 1 16,0-23-1-16,30 46 7 0,-30-20-3 15,0 20 6-15,0 27-9 16,0 0 1-16,0 0-2 0,-55 27 7 15,30-3 5-15,-26 26 3 16,30-27-3-16,-5 27 0 0,-25 0-5 16,26-23 4-16,0 23-2 15,3-27 0-15,-3 1 0 0,0 2-210 16,-1-26-293-16,1 24-406 16</inkml:trace>
  <inkml:trace contextRef="#ctx0" brushRef="#br0" timeOffset="14577.24">20735 3348 234 0,'0'0'117'0,"0"0"39"0,0 0 4 15,0 0-36-15,0 0-18 16,25 24 26-16,5-24-66 0,-5 26-30 16,1-52-12-16,-5 26 34 15,4 0-25-15,-25 0 109 16,51-24-45-16,-51 24-38 0,0-24-25 15,0 24-43-15,-25-26 55 16,25 26 70-16,-26-24-66 0,-20 24 36 16,20-26-21-16,26 26-49 15,-25 0 12-15,25 0 7 0,-30 26 30 16,30-26-6-16,0 0 5 0,0 0-23 16,0 24-3-16,0-24-7 15,0 0-9-15,0 0-29 0,0 0 14 16,30 26-233-16,-30-26-364 15,0 0-158-15</inkml:trace>
  <inkml:trace contextRef="#ctx0" brushRef="#br0" timeOffset="14874.09">22150 2729 886 0,'0'0'221'0,"25"-26"40"16,-25 26-15-16,0 0 33 15,-51 0-29-15,5 0 2 0,-5 50-26 16,-26 0-44-16,5 0-41 0,-25-3-21 15,21 3-42-15,-26 0-26 16,34 24-27-16,-37-24-22 0,33 0-8 16,-5-26 13-16,5 26-4 15,21-24-240-15,1 24-421 0,3-26-316 16</inkml:trace>
  <inkml:trace contextRef="#ctx0" brushRef="#br0" timeOffset="15315.56">19973 3720 1001 0,'0'0'184'0,"0"0"76"0,0 0-15 15,0 0-40-15,0 23-18 16,0-23-38-16,0 0-36 0,0 0 6 15,0 0-31-15,0 0-6 0,0 0-23 16,25-23-43-16,-8 23 53 16,-17 0 40-16,0 0-18 15,0 0-23-15,25-27-31 0,-25 27 15 32,0-23 1-32,0 23-27 0,0 0-14 15,0 0-7-15,0 0 0 16,-25 0-1-16,25 0-1 0,0 0-3 15,0 23-115-15,0-23-346 16,-17 27-381-16</inkml:trace>
  <inkml:trace contextRef="#ctx0" brushRef="#br0" timeOffset="18127.63">19100 3522 1043 0,'0'0'293'16,"0"0"50"-16,-25-26-17 0,25 26-80 15,0-24-105-15,0 24-78 16,0 0-21-16,0 0-17 0,0 0-21 16,0 0 16-16,0 0-31 15,25 24 8 1,-4 2-9-16,-21-2 6 0,26 2 19 16,-1-2-13-16,-25-1-11 15,0-23 27-15,0 27-8 0,0-27-8 16,-25 24 0-16,-1-24-12 15,5 0-101-15,-30 0-72 0,26 0 64 16,-1 0 35-16,26 0-28 16,-25-24-11-16,4-3-12 15,21 4 71-15,0-27 9 0,21 26 67 16,-21 24-18-16,0-26 8 16,0 26 76-16,0 0-12 0,0 0 34 15,0 0 70-15,0 0-14 16,0 0-20-16,0 0-20 0,0 26-27 15,-21-2-34-15,-5 2-32 16,-24-2 10-16,24-24-36 0,5 23 7 16,-30-23 14-16,0 0-27 15,5 0 8-15,20 0 11 0,1 0-8 16,-1-23-19-16,5 23 23 16,-4-24-2-16,25-2-18 15,0 2-7-15,0-2 23 0,0 26-8 16,0 0-13-16,0 0 21 15,0 0 0-15,0 0-6 0,0 0 35 16,0 0 8-16,-26 26-2 16,-3-2 29-16,3 2 32 0,-16-2-18 15,-13-1-17-15,30 4 17 16,-18-27 41-16,18 24 16 0,-30-24-26 16,29 0-46-16,26-24-9 15,-25-3-29-15,25 4-25 0,0-1 12 16,0-26-5-16,0 0-10 0,0 0 7 15,0 0-4-15,0-24 0 16,25 24-3-16,-25-24-9 16,-25 24 12-16,25 24-3 0,0 2-11 15,0 0-142-15,0 24-149 0,0 0-229 16,-25 24-269-16</inkml:trace>
  <inkml:trace contextRef="#ctx0" brushRef="#br0" timeOffset="18283.87">18410 3967 2148 0,'25'0'308'0,"17"0"-67"0,13 0-106 16,-4-24-67-16,-4 24-47 15,-22-23 2-15,1 23-252 0,-26 0-487 16,0 0-259-16</inkml:trace>
  <inkml:trace contextRef="#ctx0" brushRef="#br0" timeOffset="19183.84">17812 3398 1767 0,'0'0'126'0,"-29"24"133"16,29-24-56-16,0 26-63 0,-26-2-53 15,26 0-26-15,0 2-21 16,-25-2-19-16,25 2-2 0,-17-2-12 16,-8-1-4-16,-5 4 5 15,5-27-2-15,-1 24-3 0,26-24-3 16,-42 0 5-16,12-24-5 0,30 24-4 15,-25-27 4-15,-1-20-9 16,26-3 9-16,0 0 0 16,-25-24 2-16,25 0-6 0,0-2-11 15,25 26 8-15,-25 0-3 0,0 0 19 16,0 26-23-16,0 0 3 16,0 24 8-16,0 0-8 0,0 0 7 15,-25 24 0-15,25 0 14 0,0 26 64 16,0 0 39-16,0 0-44 15,0 0-25-15,0 0-17 0,0 0-18 16,0 0 1-16,-25-26 3 16,25 0-7-16,0-24 7 15,0 26-9-15,0-26 0 0,-47 24 0 16,22-24-4-16,-1 0-6 0,-25-24 2 0,30-2 4 0,-4 2-7 16,-1-26 4-16,26 26 3 15,-25-2 0-15,25 2 0 16,0 0-8-16,0 24 3 0,0 0 1 15,0 0 4-15,0 0-7 0,0 0 1 16,0 24 6-16,0 0 13 16,-26 2-6-16,26 24 2 0,-21-26-4 15,21 0 2-15,-51 26-3 16,26-24 0-16,0-2-2 0,-22-1 0 16,22-23-2-16,-30 27 0 0,38-27 0 15,-34 0-5-15,21-27 0 16,5 27-6-16,-1-23-3 0,26-1 14 15,0-2-5-15,0 26 2 16,0-24-3-16,0 24 1 16,26-26 5-16,-1 26-5 0,-25 0 5 15,30 0 5-15,-5 26-2 0,1 24-3 16,-9-26 2-16,8 26 1 16,-25-3 3-16,0 3 9 0,0 27 3 15,-25-27-4-15,8 0 0 16,-34 23-3-16,-4-23 9 0,-21-26-5 15,4 0-6-15,-5 2-6 0,5-26-9 16,0 0 6-16,21-26-6 16,5 2 11-16,-5-26 9 0,-4 0-11 15,30-24-3-15,8 1 28 16,17-4 24-16,0 4-35 16,17-1-17-16,8 0 3 0,30 0-3 15,-4-2-60-15,-5 28-218 0,31-2-298 16,-5 0-231-16</inkml:trace>
  <inkml:trace contextRef="#ctx0" brushRef="#br0" timeOffset="19371.32">17961 3024 2411 0,'0'0'247'16,"0"0"-32"-16,0 0-89 16,0 0-70-16,0 0-39 0,0 0-44 15,0 0-321-15,0 0-492 0</inkml:trace>
  <inkml:trace contextRef="#ctx0" brushRef="#br0" timeOffset="19699.43">18329 2653 1394 0,'-42'0'215'0,"42"-24"68"16,-55 48 12-16,29-24-92 0,-24 26-82 15,-22-2-61-15,21 2-32 16,-21-2-12-16,21 0-16 0,4 2-5 15,-33-2 11-15,29 2 0 0,9-26 3 16,-13 24-9-16,29-24 5 16,1 0-5-16,25 0 12 0,-17-24-17 15,17-2 0-15,0 2-1 16,0-26-1-16,17 26 2 0,-17-2-9 16,0 2 14-16,0 24-6 15,0 0 6-15,-17 0 6 0,-13 0 1 16,-21 24 0-16,26 2-7 0,0-2 0 15,-22 26-387-15,22-26-304 16</inkml:trace>
  <inkml:trace contextRef="#ctx0" brushRef="#br0" timeOffset="19886.91">16847 4215 2492 0,'51'0'307'16,"21"-24"-82"-16,-22 24-89 0,-3-24-68 15,29 24-41-15,-29-26-14 16,4 2-132-16,-5-2-470 0,-20 2-598 16</inkml:trace>
  <inkml:trace contextRef="#ctx0" brushRef="#br0" timeOffset="20090.03">16546 3124 2768 0,'0'-26'99'0,"0"26"-19"15,0 0-33-15,0 0-19 0,0 0-23 16,0 0-121-16,0 0-573 0,0 0-345 16</inkml:trace>
  <inkml:trace contextRef="#ctx0" brushRef="#br0" timeOffset="20324.38">16000 3448 2554 0,'0'24'269'16,"0"0"-2"0,0 2-79-16,0-2-79 0,-26 26-37 0,1-27-34 15,-1 28-26-15,-20-1 4 16,-5-27-26-16,26 27-215 15,-26 0-288-15,30-23-393 0</inkml:trace>
  <inkml:trace contextRef="#ctx0" brushRef="#br0" timeOffset="20543.14">15826 2753 1843 0,'0'0'0'16,"0"0"35"-16,0 0 233 0,-25 24-109 15,-1 26-69-15,26-24-41 0,-25 21-10 16,4 30-7-16,21-4-19 16,-26 1 5-16,26 0-210 0,-25 2-300 15,25-2-220-15</inkml:trace>
  <inkml:trace contextRef="#ctx0" brushRef="#br0" timeOffset="21157.46">15009 3000 1018 0,'0'0'37'16,"0"0"68"-16,0 0 92 0,0 24-33 15,-26 2-72-15,26-26-19 0,26 24-14 16,-26-24-21-16,0 24 18 16,21-24-35-16,4 26-13 0,1-26 6 15,-1-26-33-15,0 26 40 16,-3-24-21-16,3 0-3 0,0-2 0 15,-25 2-17-15,26 1 27 16,-26-4-16-16,0 27 9 0,0 0 7 16,-26-23-1-16,1 23-3 15,-22 23-11-15,-3 4 18 0,-1-4-2 16,-21 1-4-16,21 2 4 0,-21-2-23 16,21 26 15-16,5-26 0 15,-9 2-10-15,29-2 16 0,26-24 9 16,0 0 33-16,0 26 26 0,0-26-9 31,26 0-27-31,29 24-14 0,-9-24 3 0,5 26 27 0,0-26 6 0,-5 24-30 16,-20-24-15-16,-1 0-18 15,1 0 60-15,-26 0 41 16,0 0-23-16,0 0-37 0,-26 50-4 16,-25-50-17-16,5 24-1 15,-30-24-7-15,29 0-3 0,22 0 144 16,-30 0-53-16,12-24-34 0,-8 24 0 15,22-24 11-15,3-2-21 16,1 2 26-16,8 24-10 0,17-50-28 16,0 24-17-16,0 2-14 0,0-2 5 15,17-24-15-15,-17 26 6 16,25-26 0-16,1 26-6 0,3 1-6 16,-3-27-267-16,-26 23-270 0,25 4-313 15</inkml:trace>
  <inkml:trace contextRef="#ctx0" brushRef="#br0" timeOffset="21532.45">14166 3148 1578 0,'0'0'217'0,"21"26"-24"0,4-2 67 16,-25-24-69-16,0 26-78 16,-25-2-19-16,4 2 29 0,-5-2-37 15,1 2-41-15,-26 22-22 0,-21-48-1 16,0 26-8-16,21-2-9 16,-55-24-5-16,9 26-4 0,0-52 12 15,-5 26-3-15,5-24-1 16,-26 24 35-16,25-26 71 0,1 2 6 15,16 24 18-15,9-24 14 0,22 24-35 16,-1 0-55-16,25-26-22 16,26 26-19-16,0 0 48 15,-21 26-37-15,21-26 8 0,0 24-28 16,0 26 9-16,0-26-23 0,21 2-31 16,-21-2-225-16,26 0-271 15,-1 2-500-15</inkml:trace>
  <inkml:trace contextRef="#ctx0" brushRef="#br0" timeOffset="21719.93">13226 3743 2686 0,'21'0'318'0,"-21"0"-53"16,25-23-88-16,1 23-78 0,-26 0-48 15,25-27-38-15,-25 27-62 16,0 0-283-16,0 0-529 0</inkml:trace>
  <inkml:trace contextRef="#ctx0" brushRef="#br0" timeOffset="22376.14">12057 2877 2075 0,'21'-24'222'0,"-21"24"-23"16,0 0-57-16,0 0-76 16,25 0-46-16,1 0 39 0,-26 0 92 15,0 24-25-15,0-1-1 0,0 4-33 16,0 23-29-16,0-27-8 0,0 27 10 15,0-2-26-15,-26 2-29 16,26 26 1-16,-25-26 2 0,4-26 0 16,-5 26-4-16,26 0-13 15,-25-26 1-15,-1 2-2 0,26-26 15 16,-25 0-4-16,25 0-11 16,-25 24 2-16,25-24 3 0,-22-24-5 15,-3-2-9-15,0-24-3 0,-1 26-24 16,1-26 6-16,4 26 16 15,21-26 9-15,-26 24 10 0,26 26-14 16,0-24 3-16,0 24 14 0,0 0-3 16,0 0 0-16,-25 24 14 15,25 2-14-15,-30 24-3 0,9 0 11 16,21-26 7-16,-21 26-3 0,21 0-4 16,-26-26-4-16,26 0-4 15,-25 26-6-15,-5-24 6 16,30-26 11-16,0 0 1 0,-25 0-8 15,-1 24-11-15,26-24-1 0,-25-24 8 16,8-2 2-16,-13 2-6 16,30-26-11-16,0 0 10 0,0 26 8 15,0-26-11-15,0 26-4 0,0-2 14 16,0 26 3-16,0 0-18 16,0 0 21-16,0 0 3 0,0 0-3 15,-25 26 5-15,25 22 31 0,-25-22 18 16,-1 24-28-16,1-2-10 0,-1-22-4 15,-20 24-6-15,20-3-7 16,-25-20-10-16,5-3-46 16,20-1-143-16,-24-23-147 0,3 27-248 15,22-54-284-15</inkml:trace>
  <inkml:trace contextRef="#ctx0" brushRef="#br0" timeOffset="22532.38">11637 3000 1877 0,'0'0'165'16,"0"0"-88"-16,0 0-41 0,0-23-2 16,0 23-44-16,0 0-298 0,0 0-226 15</inkml:trace>
  <inkml:trace contextRef="#ctx0" brushRef="#br0" timeOffset="22751.12">13492 2529 1505 0,'-25'0'219'15,"-22"24"-2"-15,-3 2-24 0,-22-2-64 16,0 2-59-16,-5 24-48 0,-20-26-11 16,16 26 7-16,-16 0-160 15,-5-26-417-15,-20 26-180 0</inkml:trace>
  <inkml:trace contextRef="#ctx0" brushRef="#br0" timeOffset="23110.46">10617 3422 1370 0,'29'0'139'0,"-3"0"49"16,-26 0 50-16,0 0-51 0,17 0-88 15,-17 0-51-15,0 0 30 16,0 0 19-16,0 0-3 0,0 0 4 16,0 0-18-16,0 0-26 15,-17 0-29-15,17 0-3 16,-26 0 5-16,26 0 8 0,-29 0 2 16,29 0 51-16,-26-24-13 15,26 24-24-15,0 0-39 0,0 0 3 16,-25 0-3-16,25 0-1 15,-26 24-2-15,26-24-9 0,0 0 0 16,0 0-108-16,0 0-346 16,0 26-417-16</inkml:trace>
  <inkml:trace contextRef="#ctx0" brushRef="#br0" timeOffset="25763.18">19744 5432 2126 0,'0'0'246'15,"0"0"-86"-15,0 0-74 16,0 23 27-16,0 4 10 15,25-4-47-15,1 27-37 0,-1 0-7 16,22 0-6-16,-22 0-19 16,30-2 6-16,-4 2-20 0,-9 0 10 15,-12-26-8-15,-5 26-254 16,-25-50-317-16,0 26-239 0</inkml:trace>
  <inkml:trace contextRef="#ctx0" brushRef="#br0" timeOffset="26231.89">19350 5382 1495 0,'-30'50'55'16,"30"-27"33"-16,0 4 34 15,0 20-75-15,30-21 52 0,-30 24-74 16,25-26-16-16,1 2 33 16,-26-2-38-16,0-24-2 0,0 26-5 15,0-26 19-15,0 0-8 16,0 0-4-16,-26 24-4 16,-29-24-18-16,38 0 36 0,-33 0-32 15,20 0 45-15,4-24-47 16,26 24 28-16,-25 0-4 0,25 0-28 15,0 0 33-15,0 0-13 16,0 0 0-16,0 0-7 0,0 0 32 16,0 0 81-16,0 24-12 15,0-24 5-15,25 24 15 0,31 26-34 16,-56-24 27-16,25-2-23 16,0 0 33-16,-25 26 23 15,0-24 23-15,0-26-57 16,-25 24-37-16,-30 26-38 0,-21-26-13 15,29 2-13-15,-29-26 3 16,4 24-15-16,-4-24-98 0,4 0-226 16,21 0-244-16,25-24-244 15</inkml:trace>
  <inkml:trace contextRef="#ctx0" brushRef="#br0" timeOffset="26591.25">19718 4860 1928 0,'26'26'33'16,"-26"-2"105"-16,-26 0 73 15,1 2-74-15,4-2-36 0,-5 26-64 16,1-24-17-16,-26-2-4 15,5 2 4-15,-5-2-10 0,4 0-1 16,22-24-2-16,-26 0-29 16,4 0-72-16,22 0 16 0,0-24 38 15,25 24 22-15,-30-24 3 16,4-2 20-16,26 26 104 16,0 0 1-16,-25-24-45 0,25 24-21 15,0 0 25-15,0 0 33 16,-25 0-32-16,-1 0-35 0,5 24-19 15,-4-24-4-15,-1 26-12 16,1-2-297-16,25-24-540 0</inkml:trace>
  <inkml:trace contextRef="#ctx0" brushRef="#br0" timeOffset="29159.94">17961 5555 736 0,'0'0'137'16,"0"0"-33"-16,25 24-10 16,-4-24 78-16,5 26-25 0,-26-26 47 15,0 0-83-15,25 24-41 16,-25-24-5-16,26 26 1 0,-26-26 18 16,0 24-25-16,0-24-10 15,-26 0-30-15,1 26-25 0,-1-26 20 16,5 0 6-16,-4 0-3 15,25 0-22-15,-26 0-4 0,26 0 6 16,-25-26-9-16,25 2 12 16,25-2-8-16,-25-24 26 15,26 26-27-15,-1-2 6 16,-4 26 3-16,-21 0 3 0,26-24-14 16,-26 24 8-16,0 0 13 15,0 0 66-15,0 0-6 0,0 0-5 16,-26 24-1-16,5 2-11 15,-4-2-30-15,-1 2 32 0,-25-2-34 16,5 2 2-16,-9-2-23 16,4-24 10-16,-21 26-15 0,21-26 18 15,9 0-24-15,-39 0 18 16,31 0-16-16,24 0 23 0,5 0-30 16,-4-26 28-16,-1 26-10 15,1-24 6-15,25-2-21 16,0 2 18-16,0-2-5 0,0 2-24 15,0 24 30-15,25-26-21 16,1 26 15-16,-1 0-6 0,-25 0 19 16,21 0-16-16,-21 0 15 15,26 26-25-15,-26-26 42 0,25 24-23 16,-25-24 34-16,0 26-6 16,0-2-7-16,-25 2 7 0,-1-2-28 15,26-24 20-15,-46 26-26 16,20-2 11-16,1-24-15 15,-22 0 14-15,22 24-16 0,-1-24 11 16,1 0-12-16,-1-24 17 16,5 24-10-16,21 0 5 0,-25-24-26 15,-1-2 31-15,1 2-22 16,25-2 21-16,0 2-18 0,-25-2 20 16,25 26-17-16,0-24 11 15,0 24-3-15,0-26-8 0,0 26 14 16,0 0-22-16,0 0 19 15,0 0-20-15,0 0 18 0,0 0-3 16,0 0 10-16,0 0 25 16,0 0 7-16,-22 26 56 15,22-2 23-15,-25 26-23 16,-30-24-26-16,30-2-35 0,8 26-12 16,-34-26-14-16,21 2-11 15,5-2-15-15,-1-24-288 0,26 0-490 16</inkml:trace>
  <inkml:trace contextRef="#ctx0" brushRef="#br0" timeOffset="30057.09">9897 2603 1217 0,'0'0'281'0,"0"0"-32"0,0 0-135 15,0 0-39-15,0 0-31 16,0 26 108-16,0-2 135 0,25 26-5 15,-25 24-76-15,30-24-21 16,-30 23-12-16,17 4-8 0,-17-4-28 16,25 1-16-16,-25 26 54 15,-25-26-48-15,8 26-52 0,-13-26-20 16,-21 0-21-16,-25 26-20 0,29-53 0 16,-29 30 5-16,29-27-26 15,-3 0-44-15,3-27-225 0,-4 4-130 16,26-4-225-16,-1 1-301 0</inkml:trace>
  <inkml:trace contextRef="#ctx0" brushRef="#br0" timeOffset="33061.4">9151 3198 656 0,'0'0'256'16,"0"0"-45"-16,0 0-5 16,0 0-60-16,0 0-34 0,0 0-38 15,0 0-35-15,0 0-4 16,0 0 83-16,0 0-5 0,0 26-50 16,25-26-32-16,1 24-7 0,4 2-15 15,-5-26 0-15,-25 0-4 16,25 24-14-16,-25-24 18 0,0 0 22 15,0 26-14-15,0-26 3 0,0 24-4 16,0-24-23-16,-25 0-11 16,0 24 10-16,25-24 14 0,-30-24 1 15,4 24-4-15,26-24-23 16,-25-2-13-16,25 2 19 16,0-2-5-16,0 2 1 0,0-2 18 15,0 26 4-15,0 0-27 16,0 0 4-16,0-24 16 0,0 24-3 15,0 0 34-15,0 0 1 0,0 0-13 16,-25 24 10-16,-22 26-10 16,22-24 4-16,-26-2-11 0,0 2-19 15,4-2 15-15,-3-24-10 16,3 24 19-16,-4 2-7 0,0-26-7 16,30 0 0-16,-4 0-14 15,-1 0 22-15,-3-26-17 0,3 2-3 16,26 0 9-16,0-2 16 0,0 2-11 15,26-2-17-15,3 2 3 16,-3-2 16-16,-1 2 1 0,-4 24-12 16,1 0-7-16,7-26 11 15,-29 26 3-15,26 26 7 16,-26-26-20-16,0 24 9 0,0 2 18 16,0-26 8-16,-26 24-6 0,-3 2-16 15,7-2-13-15,1 2 23 16,-4-2-4-16,-1 0-14 0,-3 2 25 15,3-26-25-15,9 24 8 16,-8-24 16-16,25 0 96 0,-25 0-45 16,-5 0-39-16,30 0-3 15,-26-24-13-15,26-2-19 0,-25 2 7 16,25 0-9-16,0-2 13 16,0 2-22-16,0-26 18 0,0 24-3 15,0 2-18-15,0-2 38 16,0 2-23-16,0 24 11 0,0-26-5 15,0 26-14-15,0 0 4 0,0 0-3 16,0 0 27-16,-17 26 6 16,17-2-10-16,-25 2-1 0,-5 24 141 15,5-26-19-15,-1 26-34 0,1 0-27 16,-22-26-36-16,22 2-15 16,-26 24-4-16,26-26-3 0,-1 0-12 15,5 2 5-15,21-26-65 16,-25 0-229-16,25 0-281 15,0 0-137-15</inkml:trace>
  <inkml:trace contextRef="#ctx0" brushRef="#br0" timeOffset="33561.36">8012 2803 811 0,'0'0'176'0,"0"0"39"16,-26 0 7-16,26 0-76 0,0 0-94 15,0 0-9-15,0 0 27 0,0 0 132 16,0 24-5-16,-21 2-128 0,21 21 52 15,0 3-17-15,0 0 15 16,-25 0 23-16,25-2-56 0,0 28-19 16,0-26-32-16,0 24-21 15,-26-24 15-15,1 24-7 0,0 0-9 16,3-24-9-16,-3 23 3 0,0-22 1 16,-31-1 1-16,6 0 3 15,3 0 3-15,22-27-7 0,-26 4-4 16,0-4-4-16,30-23 0 15,-5 0 0-15,1 0 6 0,0-23 15 16,-1-4 61-16,5-23-45 0,21 0-22 16,-25-23-11-16,50 22-4 15,-25-22 0-15,21-1 0 0,-21 0 4 16,51 24-13-16,-26 0 4 0,1 26 9 16,-5-26-11-16,4 24 4 15,1 2 0-15,-1-2-187 16,-25 26-271-16,26 0-296 0,-26 0-16 15</inkml:trace>
  <inkml:trace contextRef="#ctx0" brushRef="#br0" timeOffset="33842.6">7148 2753 1415 0,'0'0'203'0,"0"0"154"15,-26 24-79-15,1 26-54 0,-30 0-76 16,38 23-6-16,-34 1-7 0,-4 0-60 16,13 26-13-16,-13 0 0 0,4 0-6 15,25-2-16-15,1 2-20 16,25-26-15-16,0-1 0 0,25 27 6 15,1-50 0-15,-1 24-3 16,30-24-205-16,13 0-415 0,-13 0-371 16</inkml:trace>
  <inkml:trace contextRef="#ctx0" brushRef="#br0" timeOffset="34811.28">16372 5110 1269 0,'0'0'295'15,"-25"24"-45"-15,25 0-69 16,-21 26 49-16,21 0-82 0,0 24 36 16,21-1-58-16,-21 4-20 15,0-4-6-15,25 1-36 0,-25 2 5 16,0-2 17-16,26 0-15 16,-26 0-17-16,-26 0-28 0,26 2 39 15,-25-2 21-15,4 0-15 16,-30-24-30-16,-4-24-11 15,13 21-10-15,-39-47 2 0,30 27-2 16,5-54 7-16,-5 27-8 16,0-23-5-16,30-27-9 15,-5 0-10-15,1 0 14 0,25-24-4 16,0 0-16-16,25 24 2 16,1-24-3-16,20 0 3 0,-20 24-17 15,-1 0-164-15,30 0-255 16,-38 26-511-16</inkml:trace>
  <inkml:trace contextRef="#ctx0" brushRef="#br0" timeOffset="35342.5">15504 5258 1437 0,'0'0'353'0,"0"0"9"0,0 0-98 16,0 0-82-16,0 0-93 15,0 0-60-15,0 0-3 16,-46 24-7-16,-9 26-3 0,4-24-21 16,8 21 16-16,-12 3-5 15,-21 0-4-15,29 0 3 0,22 0 6 16,-26 24-9-16,26-24-6 16,4 0 13-16,21 0 0 0,-26-26-16 15,26 0 11-15,0-24 16 16,0 26-20-16,0-26 13 0,0 0 102 15,0 0 44-15,0 0-24 16,0 0-61-16,0 0-37 16,-25 0-26-16,25 0 13 0,-26-26 35 15,1 2-22-15,4-26-20 16,-5 0-3-16,26 2 1 0,-25-28-8 16,25 26 16-16,0-24-2 15,0 1-21-15,0-1 0 0,-25-2 3 16,50 28-9-16,-25-2 0 15,-25 0-75-15,25 26-191 0,0-2-327 16,0 2-331-16</inkml:trace>
  <inkml:trace contextRef="#ctx0" brushRef="#br0" timeOffset="35561.23">15131 4762 1664 0,'22'-26'398'16,"3"2"-21"-16,0-2-98 0,1 26-80 15,-1-24-66-15,30 24-57 16,-38 0-36-16,9 24 6 0,-1-24 3 16,-25 0-28-16,0 50 0 0,-25 0-25 15,25 0-174-15,-43 0-353 16,-12-2-464-16</inkml:trace>
  <inkml:trace contextRef="#ctx0" brushRef="#br0" timeOffset="36778.55">14983 5927 1004 0,'0'0'177'0,"0"0"-33"15,-25 0-28-15,25 0-55 16,0 0-12-16,0 0-19 0,-26 26-11 16,26-26-19-16,0 0 12 15,0 0 12-15,0 0 6 0,0 0 18 16,0 0 47-16,0 0-29 15,0 0-29-15,26 0-26 0,-1 0-21 16,-25 0 21 0,47 0-7-16,-47-26 0 0,0 26-20 15,25-24 19-15,-25-2 18 16,0 2-32-16,-25 0 70 0,25 24-17 16,0 0-8-16,-47-26-16 15,22 26 2-15,-1 0-18 0,1 0-2 16,4 26 21-16,-5-26-7 15,26 0 18-15,-25 24 10 0,25-24-4 16,-25 24 29-16,25 2-7 16,0-26 0-16,0 0 4 0,25 50-38 15,-25-50 6 1,25 0-16-16,22 0-25 0,-22 0 31 16,1 0-19-16,-1 0 9 15,1-26 86-15,-26 26-61 0,21-24-17 16,-21-2 7-16,0 2-9 15,0 0-14-15,-21 24 5 0,-5-26-4 16,1 26-1-16,-1-24 0 16,-20 48-10-16,20-24 6 0,1 0-6 15,-26 26 25-15,51-26-6 16,0 0 1-16,0 0 17 0,-21 24 9 16,21-24 5-16,0 24-8 15,0-24-20-15,21 26-3 16,5-26-14-16,-1 0 0 0,0 0 4 15,1 0 4-15,-5 0 0 16,-21 0 37-16,25-26-17 0,-25 26-11 16,26-24-2-16,-26 24-2 15,0 0-19-15,0-24-6 16,0 24-78-16,0 0-205 0,0 0-391 16,-51-26-353-16</inkml:trace>
  <inkml:trace contextRef="#ctx0" brushRef="#br0" timeOffset="37830.59">14090 4910 709 0,'0'0'215'15,"0"0"9"-15,0 0-22 0,0 0-85 16,0 0-59-16,0 0-19 16,0 0 2-16,0 0 53 0,-26 24 4 15,5 2-51-15,-4-2 47 16,-1 26 83-16,-29 0-68 15,38 0-53-15,-34 0-27 16,-4 24 2-16,30-24-4 0,-1 0-14 16,9 24 3-16,-12-24-11 15,29-3 16-15,0-21-3 0,29 24-3 16,-29-26 5-16,17-24-17 16,-17 0 13-16,26 26-22 0,-26-26 112 15,0 0-17-15,0 0-25 16,0 0-57-16,0 0 14 0,0-26-28 15,0 2 16-15,-26-2-19 16,9-24 18-16,-12 26-16 16,3 1 8-16,1-4 3 0,25 4-8 15,-25-4-1-15,-1 27 11 16,5 0 5-16,-4 27 49 0,-26-4 35 16,0 4 10-16,30 20 4 15,-30 3-17-15,4 0-4 0,-29 0-44 16,30-24-10-16,-5 22-25 15,-21 2 7-15,21-24-18 0,-4 22-5 16,-21-22-221-16,29-2-350 16,-4-24-460-16</inkml:trace>
  <inkml:trace contextRef="#ctx0" brushRef="#br0" timeOffset="38111.81">14534 4141 1444 0,'26'0'305'0,"-26"0"-15"16,0 0-84-16,0 0-71 15,0 0-53-15,-26 26-44 16,-16-2-10-16,-13 26-19 0,-21 0 12 16,25-2-21-16,-21 2 4 15,-26 0-302-15,22 26-335 0,-26-29-85 16</inkml:trace>
  <inkml:trace contextRef="#ctx0" brushRef="#br0" timeOffset="38314.93">13200 5084 1956 0,'0'0'316'0,"0"0"-62"0,0 0-40 16,0 0-71-16,0 0-53 15,47-24-63-15,-22 24 1 0,26-26-32 16,-4 26 16-16,3-24-124 15,-24 24-336-15,-5 0-421 0</inkml:trace>
  <inkml:trace contextRef="#ctx0" brushRef="#br0" timeOffset="38564.9">12675 4786 2327 0,'0'0'118'0,"0"24"65"16,0 26 26-16,0-24-60 0,0 48-26 16,-25-24-50-16,25 24-43 15,0 0 2-15,0 2-25 16,0 22 4-16,0-25-67 0,0 4-298 15,-22-4-413-15,-3-23-256 16</inkml:trace>
  <inkml:trace contextRef="#ctx0" brushRef="#br0" timeOffset="38783.65">12226 5382 2678 0,'-17'23'179'0,"-38"27"35"0,30-23-44 15,-26 20-59-15,4 29-44 16,-4-26-37-16,-21 24-11 0,22-24-11 16,-22 0-184-16,21-2-149 15,-21 2-273-15,46-24-257 0</inkml:trace>
  <inkml:trace contextRef="#ctx0" brushRef="#br0" timeOffset="38971.14">12154 4886 2969 0,'0'0'63'15,"0"0"-8"-15,0 0-41 16,0 0 7-16,0 0-25 0,0 0-230 16,0 0-420-16,0 0-417 15</inkml:trace>
  <inkml:trace contextRef="#ctx0" brushRef="#br0" timeOffset="40986.49">9651 5060 913 0,'0'0'215'0,"0"0"60"16,0 0-18-16,0 0-14 0,0 0-43 16,0 0-44-16,0 0 14 15,0 0-46-15,21 0-58 0,4-26-15 16,1 26-16-16,-1-24-26 16,22-2-9-16,-22-24 23 15,1 26-21-15,-1 0 2 0,1-26-4 16,-1 24 0-16,5-22 36 15,-30 22 84-15,17 26-23 0,-17 0-46 16,0-24-26-16,0 24-15 16,0 0 15-16,0 0-4 0,0 24-8 15,-17 2 2-15,17 22-5 16,-30 28 5-16,5-28 11 16,25 28 26-16,-26-2-4 0,26 0 1 15,0 2-28-15,0 22 0 16,-25-25-6-16,25 4-15 0,0-30 13 15,0 29-3-15,0-26-10 16,0-26-4-16,25 2 18 0,-25-2-22 16,0-24 3-16,0 0-75 15,0 0-234-15,0 0-470 0,0 0-254 16</inkml:trace>
  <inkml:trace contextRef="#ctx0" brushRef="#br0" timeOffset="41377.08">10345 4960 1973 0,'-25'0'77'0,"-26"24"107"0,5 26 60 16,20 0-30-16,-29 0-44 15,30 0-71-15,8 24-3 16,-9-24-29-16,26 0-3 0,26-3 7 16,-26 3-11-16,17-23 12 15,8-4-38-15,30 1-24 0,-4-24 5 16,-4 0 0-16,3 0-8 16,-3-24-7-16,-22 1-10 0,26-27 16 15,-4 0-12-15,-22-24-2 16,1 0 11-16,-1-26-8 0,1 26-2 15,-26-26 7-15,0 26 0 16,-26 24-15-16,1 24 19 0,-1 2-1 16,-20 0-13-16,-5 48 18 15,-25 0-8-15,29 2-11 0,-4 24-203 16,30-26-239 0,-30 26-410-16</inkml:trace>
  <inkml:trace contextRef="#ctx0" brushRef="#br0" timeOffset="41845.81">8977 5208 2162 0,'-25'-24'55'0,"25"24"-18"16,0 0 97-16,0 0 78 0,-21 24-66 15,21 26-36-15,-26 0 4 16,-24 0-15-16,24-3-19 0,-20 3-10 16,-31 0-16-16,31 0-24 15,-52 0-25-15,-8-26 8 0,9 2-5 16,-5-2-12-16,5 2 4 15,0-26 3-15,-1 0-3 16,47-26-3-16,-21 2 3 0,22-26-4 16,20 0-5-16,-21 0 12 15,26 0-3-15,25 0-9 0,0 27 19 16,-17-1-2-16,17-2-17 16,0 26 5-16,0 0 9 0,0 0 16 15,0 0 5-15,0 50 3 16,-30-27 13-16,30 27-24 0,-25 0-9 15,-1 0 2-15,1 0-17 16,-1 0-27-16,-20 0-228 0,20-26-340 16,-24 26-369-16</inkml:trace>
  <inkml:trace contextRef="#ctx0" brushRef="#br0" timeOffset="42064.53">8160 4762 2912 0,'25'0'92'0,"1"0"60"16,-26 0 15-16,25 0-2 0,-4 0-62 16,-21 0-46-16,26 24-34 15,-1-24-10-15,1 24-16 16,-1 2 0-16,-25 24-159 15,-25-26-261-15,25 50-490 0</inkml:trace>
  <inkml:trace contextRef="#ctx0" brushRef="#br0" timeOffset="42876.98">6224 5405 1580 0,'0'0'304'15,"0"0"-4"-15,0 0-82 0,0 0-72 16,0 0-56-16,0 0-17 15,0 0-18-15,0 0-31 0,0 0-14 16,0 0-17-16,30-23 13 16,-5-1-6-16,-8-26-4 0,9 24 4 15,29-22-5-15,-30 22 10 16,22 2-11-16,-22-2 10 0,26 26-13 16,-25-24 9-16,-5 24-12 15,-21 0 53-15,0 24 6 0,25 2 0 16,-50-2 1-16,25 2-27 15,-47 22-3-15,22 2-9 16,-26 0-4-16,4-27 2 0,-33 27-7 16,37-23 4-16,-37-4 4 15,29 1-8-15,5-24 12 0,20 0 70 16,-25-24-39-16,26 1-5 16,0-4-21-16,3-23-7 0,22-23-6 15,-25-1-4-15,25 0 0 16,0 0-10-16,0-2 32 0,0 26-2 15,0 0 3-15,0 2-16 16,0 22-10-16,0 26 5 16,0 0-14-16,0 0 12 15,0 0-212-15,0 0-344 0,0 50-393 16</inkml:trace>
  <inkml:trace contextRef="#ctx0" brushRef="#br0" timeOffset="43111.34">6076 5729 2418 0,'26'-24'329'16,"3"-2"-60"-16,-12 2-69 15,-17 24-86-15,26-26-39 0,-1 26-42 16,0 0 0-16,-25 0-26 15,0 0 19-15,30 50-20 0,-30-24 3 16,0-2-111-16,-30 0-201 16,5 2-407-16,-26 24-262 0</inkml:trace>
  <inkml:trace contextRef="#ctx0" brushRef="#br0" timeOffset="43423.82">5559 5110 2052 0,'0'0'79'16,"0"0"35"-16,0 24 87 16,0 0 0-16,0 26-5 15,-25-24 21-15,25 22-36 0,-30-22-11 16,-12 24-1-16,-9-3 8 15,-29-20-44-15,-18-4-6 0,22 27-23 16,-21-50-32-16,-1 24-45 16,1-24 1-16,-9 0-18 15,38-24 17-15,-29 24-27 0,16-23 24 16,30-4-22-16,5 4-2 16,-5-4 0-16,26 4-50 0,-1-1-165 15,26 24-183-15,0 0-264 16,0 0-360-16</inkml:trace>
  <inkml:trace contextRef="#ctx0" brushRef="#br0" timeOffset="43658.18">4759 5877 3162 0,'25'-24'284'0,"30"0"-4"0,-29-2-66 16,20 2-92-16,5 24-60 16,-4 0-36-16,4 0-5 0,-26 0-9 15,-25 0-17-15,0 24-42 16,0 26-167-16,-25-26-127 0,-26 26-171 16,4-24-407-16,-29 22-102 15</inkml:trace>
  <inkml:trace contextRef="#ctx0" brushRef="#br0" timeOffset="44298.76">3971 4539 982 0,'0'0'78'15,"0"0"289"-15,0 0-43 0,-29 0-63 16,3 23-5-16,26 27-41 16,0 0-3-16,0 0-50 15,0 24-26-15,0-24-55 0,0 24-34 16,0 0-21-16,0 2-17 16,0-2 1-16,0 0-1 0,-25-24-6 15,8 0-7-15,-9 0 4 16,-3-3 12-16,3 3-5 0,-25-23-7 15,26-27-77-15,4 0 11 16,-5 0 2-16,1-27-30 0,0 4 23 16,-1-27 9-16,1 0-5 15,4 0 35-15,21 2 22 0,0 22 4 16,-26 2-1-16,26-2-3 16,0 26 10-16,0 0 48 15,26 26 3-15,-26-2-22 0,-26 26 23 16,26 0-8-16,0 24 10 15,-25-24 52-15,-1 23-40 0,5-23-36 16,21 0-19-16,-51 0-5 16,51-26 14-16,-25 2-9 0,25-26-14 15,-47 24-1-15,22 0 9 16,25-24-1-16,-25-24-8 0,25 0-28 16,-30-2-43-16,30-24-16 15,0-24 55-15,0 24 20 0,0 0 12 16,0 0 0-1,0 27 4-15,30-1 0 0,-30 24-14 16,0 0 62-16,0 0 91 16,0 0-55-16,-30 24-28 0,30 26 33 15,-25 0 5-15,8-3-45 16,-9 3-30-16,-29 0-4 0,30 0 5 16,-18-24-14-16,18 22-154 0,-30-22-201 15,29-2-357-15,1 2-227 16</inkml:trace>
  <inkml:trace contextRef="#ctx0" brushRef="#br0" timeOffset="44470.63">3548 4836 2697 0,'0'0'228'0,"0"-26"-114"15,0 26-56-15,0 0-47 16,0 0-174-16,0 0-455 0,0 0-377 16</inkml:trace>
  <inkml:trace contextRef="#ctx0" brushRef="#br0" timeOffset="44689.37">4759 3693 2467 0,'0'50'286'0,"-42"0"-44"16,-13 0-65-16,-13 27-40 0,-13-4-59 16,-16 25-33-16,-5-22-32 15,5 22 0-15,-1-24-247 0,26 26-270 16,-4-24-324-16,-4-2-56 15</inkml:trace>
  <inkml:trace contextRef="#ctx0" brushRef="#br0" timeOffset="47276.64">20193 8903 1813 0,'0'0'289'0,"0"0"26"15,-30 0-67-15,30 0-134 0,0 0-48 16,0 0-39-16,0 0 89 0,-21 27 29 15,21-3-49-15,0 26-32 0,21 0-27 16,-21 0-9-16,30 0 3 16,-30-3-28-16,25 3 13 0,-25 0-16 15,26 0 9 1,-26 0-105-16,21-2-247 0,-42-22-375 16,21-2-223-16</inkml:trace>
  <inkml:trace contextRef="#ctx0" brushRef="#br0" timeOffset="47464.13">19621 8880 404 0,'0'0'-18'0,"0"0"-2"16,0 0 20-16,25-27 0 16,-25 27-45-16</inkml:trace>
  <inkml:trace contextRef="#ctx0" brushRef="#br0" timeOffset="49823.35">2434 5358 858 0,'-30'24'183'0,"30"-1"29"15,-25-23-59-15,25 27-96 0,0-27 102 16,0 23-32 0,0-23-22-16,25 0 13 0,-25 0-51 15,0 0-25-15,30 27 12 16,-30-27-25-16,25 0-19 0,-25 0 4 16,26-27-24-16,-9-23 0 15,8 27 26-15,-25-1-28 0,30-2 16 16,-30 2 1-16,25-2-8 15,-25 2 163-15,0 24-17 0,0-24-59 16,0 24-39-16,0 0 0 16,-55 24 20-16,13 26 32 0,-9 0-6 15,-4-3-14-15,4 3-39 16,4 24-5-16,-4-24-13 16,-21 0 4-16,22 0-21 0,24 0 9 15,-25-26-12-15,5 26 7 16,-5-24-42-16,4-2-194 0,22-24-237 15,-26 24-189-15,26-24-28 16</inkml:trace>
  <inkml:trace contextRef="#ctx0" brushRef="#br0" timeOffset="50088.95">2010 5134 1206 0,'0'0'51'0,"0"0"265"0,0 0-67 16,0 0-83-16,21 24 12 16,5 2 52-16,-26 24-35 0,0-2-49 15,0 2-34-15,-47 0-52 16,22 23-17-16,-26-23-19 0,4 0-11 15,-3 0-10-15,-1 0-38 16,30 0-274-16,-30-26-348 16,21 0-172-16</inkml:trace>
  <inkml:trace contextRef="#ctx0" brushRef="#br0" timeOffset="50473.53">1837 5208 1064 0,'0'0'263'16,"0"50"44"-16,-26-26-75 0,26-24-94 16,-25 26-48-16,25-26-50 15,-21 24-10-15,21-24-8 0,0 0 17 16,0 0 22-16,0 0-2 15,0 0-50-15,0 0 13 0,0 0-27 16,0-24 15-16,0 24-15 16,0 0 5-16,21-26-6 0,-21 26 15 15,25 0-9-15,-25 0 18 16,26 0 11-16,-26 0 24 16,0 0-9-16,25 26 60 0,-25-26 27 15,25 24-16 1,-50 26-58-16,0 0-21 0,-1-27-25 15,-20 27 11-15,-35 0-22 0,39 0 4 16,-39 0-192-16,30 0-123 16,9-26-193-16,-13 0-90 15,4 2-4-15</inkml:trace>
  <inkml:trace contextRef="#ctx0" brushRef="#br0" timeOffset="50726.46">1468 5110 1200 0,'0'0'180'0,"0"0"86"0,0 0-24 16,17 24 22-16,-17 0-39 15,25 26-70-15,-25-24 57 0,0 22-53 16,0 2-30-16,-25 23-67 15,8-23-8-15,-13 0-45 0,5 0 8 16,-26 0-17-16,26 0-163 16,-22 0-350-16,-4-26-397 0</inkml:trace>
  <inkml:trace contextRef="#ctx0" brushRef="#br0" timeOffset="51432.56">1388 4886 1075 0,'0'0'239'15,"0"0"21"-15,0 0-65 16,0 0-103-16,0 0-22 0,0 0 49 16,0 24-48-16,0 0-8 15,-26 2-45-15,26 24 1 0,-25-26 4 16,25 26-39-16,-26-24 26 15,5-2-14-15,21 0 21 0,0-24-2 16,-25 26-32-16,25-26 14 16,0 0 9-16,0 0-20 0,0 0-32 15,0 0-2-15,0-26 7 16,0 2-7-16,25-26-27 16,-25 0 62-16,21 26-29 0,5-26 50 15,-26 24-23-15,0 2 19 16,0 24 74-16,25-24 26 0,-25 24-33 15,0 0-41-15,0-26-20 16,0 26 0-16,0 0-16 0,0 0 8 16,-51 0-16-16,51 0 23 15,-21 26-9-15,-4-2 9 0,-1 0-9 16,26 2 26-16,-25-2-35 16,0 26 1-16,3-24 8 15,22-2-17-15,-25 26 21 0,0-26-320 16,25 2-338-16</inkml:trace>
  <inkml:trace contextRef="#ctx0" brushRef="#br0" timeOffset="52057.51">2900 4686 609 0,'0'0'120'0,"0"0"172"0,0 0 16 16,-26 50-124-16,26-50-77 0,0 26 54 16,-21-2-45-1,21 0-44-15,0-24-42 0,0 26-7 16,0-26-8-16,-25 0-9 15,25 0 12-15,0 0-1 0,0 0-17 16,-26 0-3-16,26 0-7 16,0 0-4-16,0-26 21 0,-25 2 4 15,25 0-3-15,0-2 2 16,0 26 75-16,0-24-9 0,0 24-32 16,0 0-25-16,-47 24-23 15,22 2 16-15,-1-2-30 16,1 0-417-16,0 2-257 15</inkml:trace>
  <inkml:trace contextRef="#ctx0" brushRef="#br0" timeOffset="53291.81">19693 9004 976 0,'0'0'330'0,"0"0"-79"16,0 0 15-16,0 0 21 15,0 0-10-15,0 0-20 0,0 0-68 16,0 0-36-16,0 0-74 16,0 0-26-16,0 0-40 15,0 0-2-15,0 0 4 0,0 0-22 16,0 23 20-16,25 4-17 15,-25 23 13-15,26-27-22 16,-26 27 19-16,0-26-12 16,0 2 19-16,0-2-16 0,0-24 11 15,0 26-14-15,-26-2 13 16,-20-24-13-16,20 0 6 16,-24 24 9-16,-1-24-16 0,4-24 17 15,22 24-14-15,-22 0 8 16,22 0-4-16,-1-24-8 15,26 24 8-15,-25 0-8 0,-5 24 38 16,-12-24 87-16,17 24 13 16,-31 26-41-16,6-24-28 15,3 22-19-15,-4 2-12 16,-25-24-19-16,29 22-5 0,-3-22-14 16,-22 24-144-16,21-26-177 15,4-24-228-15,22 0-285 0</inkml:trace>
  <inkml:trace contextRef="#ctx0" brushRef="#br0" timeOffset="53622.75">20265 8061 2503 0,'0'0'75'0,"0"0"54"15,-21 50 57-15,-5 0-41 0,1 23-21 16,-26-23-55-16,-21 0-26 16,0-2-19-16,21 2-27 0,-29 0 16 15,8-24-16 1,-5-2 11-16,31 2-12 0,-5-26 4 16,26 0 0-16,-26 0-11 15,51 0 22-15,-21-26-24 0,21-24 24 16,-26 0-18-16,26 26 23 15,0-2 10-15,0 26-2 0,0 0-11 16,-51 0-1-16,5 26-8 16,-5-2-4-16,4 26-78 15,-33 0-189-15,29 0-367 0,-21 0-337 16</inkml:trace>
  <inkml:trace contextRef="#ctx0" brushRef="#br0" timeOffset="53997.72">17635 9104 2358 0,'0'-27'55'0,"0"27"36"0,0 0 10 15,0 0-54-15,0 0 6 0,0 0 107 16,-51 0-43-16,51 0-56 16,-17 0-13-16,-38 27-32 15,29-4-9-15,-24-23 5 16,24 27-15-16,5-27 3 0,21 0 10 16,-25 0-10-16,25 0 8 15,0 0 6-15,-26-50-21 0,26 23 17 16,0-23-6-16,26 27 64 15,-26 23 9-15,0-27-37 16,0 27-23-16,0 0-2 0,0 0-18 16,0 0-3-16,0 0 6 15,-51 0-198-15,4 27-269 0,-4 23-442 16</inkml:trace>
  <inkml:trace contextRef="#ctx0" brushRef="#br0" timeOffset="54362.13">15775 8880 2921 0,'0'0'41'0,"0"0"-23"15,0 0-18-15,0 0 22 0,0 23-27 16,0-23 10-16,-25 27 0 16,25-3-5-16,0-24 7 15,0 0-13 1,-21 23 13-16,21-23-13 16,0 0 10-16,-26 0-4 0,26 0-6 15,0 0 10-15,-25-23-8 16,-1-1 10-16,1-3 61 15,25 27-35-15,-21-23-2 0,-5 23-22 16,1 0-4-16,-26 0 5 16,30 23-24-16,-30 4-227 0,-4-3-430 15,4 26-341-15</inkml:trace>
  <inkml:trace contextRef="#ctx0" brushRef="#br0" timeOffset="55433.21">13814 8308 1232 0,'0'0'66'15,"0"0"214"-15,0 0 3 0,0 26-121 16,0-2 42-16,0 0-85 0,-25 26-33 16,25-24-29-1,-26 24 48-15,26-26-6 0,-17 2-30 16,-12-2-43-16,-22 0-10 15,26 2-11-15,-1-2 1 0,5-24 1 16,-4 26-12-16,25-26 16 16,-51 0-23-16,51 0-5 0,0-26-28 15,-26-24 6-15,26 26 11 16,0 0 10-16,0-2 21 0,0 2-12 16,0 24 9-16,0 0-15 15,0 0 22-15,0 0 67 0,-25 24-34 16,4 2-8-16,-5-2 32 15,1 0-3-15,0 26-24 16,3-24-1-16,-28-2-14 16,24 0-26-16,-20 2 22 0,20-26-29 15,-25 24 19-15,22-24-11 16,29 0 3-16,-17 0 9 0,17 0-22 16,-26 0-15-16,26 0-59 15,0-50 35-15,0 2 24 0,0 22 15 16,0 2 13-16,0 24-19 15,0-26 27-15,0 26-20 0,0 0 12 16,0 0 2-16,0 0 9 16,0 26 46-16,0 24 18 15,0-2-13-15,0 2-33 16,0 23 26-16,-25-23 27 0,25 24-38 16,-30-24 20-16,-21 0-22 15,1 0-28-15,3 0 12 0,-29-26-35 16,4 2 17-16,-26-26-3 15,22 0-8-15,-21-26 17 0,25 2-18 16,-9-26 10-16,5 0 17 16,29-23-26-16,-3-1 82 0,24-3-33 15,1 4-19-15,25-25-1 16,25 22-12-16,26 2-9 0,4 0 1 16,13 24-6-1,38 0-6-15,-9 0-4 0,1 0-274 0,-1 26-428 16,0 1-424-16</inkml:trace>
  <inkml:trace contextRef="#ctx0" brushRef="#br0" timeOffset="55589.45">13717 9177 3208 0,'0'0'78'15,"0"0"-51"-15,0 0-23 16,0 0-238-16,0 0-347 16,0 0-485-16</inkml:trace>
  <inkml:trace contextRef="#ctx0" brushRef="#br0" timeOffset="55763.17">13052 9699 2656 0,'25'0'88'16,"18"-26"-26"-16,37 2-32 15,-33-26-27-15,29 0 4 0,-4 26-351 16,-21-26-414-16</inkml:trace>
  <inkml:trace contextRef="#ctx0" brushRef="#br0" timeOffset="55935.02">12578 7837 2877 0,'0'0'24'0,"0"0"-16"15,0 0-111-15,0 0-280 16,0 0-426-16</inkml:trace>
  <inkml:trace contextRef="#ctx0" brushRef="#br0" timeOffset="56372.49">10269 8334 1000 0,'0'0'220'15,"-21"0"-7"-15,21 0 1 16,0 0-34-16,0 0-35 0,21-26-47 15,5 2-28-15,24-2-31 16,-3-21 33-16,4-3 31 0,0 0-43 16,-5 0 68-16,5 0 15 15,-25 2 22-15,3 22-41 0,-3 2-47 16,-26 24-33-16,0 0-28 16,0 0 9-16,0 24-18 0,-26 26 10 15,-3 0-17-15,3 24 13 16,1 26 6-16,-1-27-3 0,1 25-8 15,4 2-3-15,-5-24-15 16,26-2 10-16,-25 0 0 16,25 0-14-16,0-24-286 15,0 0-321-15,0 0-206 0</inkml:trace>
  <inkml:trace contextRef="#ctx0" brushRef="#br0" timeOffset="56716.23">11040 8382 2494 0,'-25'26'29'16,"-1"-2"55"-16,1 26-7 0,4-24-24 16,-5 24-8-16,1-2-9 15,25 2-10-15,25 0-15 0,1 0-2 16,-5-26-2-16,30 2 1 15,-26-2 5-15,22-24-3 16,3 23-14-16,-24-46-7 0,20 23 19 16,-20-24 9-16,-1-26-8 15,-25 24-9-15,26-22-4 0,-26-28-6 16,0 2 10-16,-26 0 82 16,1-2 19-16,-22 2-36 0,-4 24-32 15,1 26-21-15,-22 24-18 16,0 0 9-16,21 24-7 15,-21 26-24-15,21 0-273 0,-4 0-357 16,30 0-256-16</inkml:trace>
  <inkml:trace contextRef="#ctx0" brushRef="#br0" timeOffset="57044.32">9897 8780 2559 0,'-26'-24'44'0,"1"24"23"0,-26-26 24 16,30 26-33-16,-5-24-20 15,1 24-20-15,-1-24-8 0,26-2-21 16,26 2 11-16,-26-2-4 15,25 2 11-15,1 24 2 16,20-24-9-16,-20 24 27 0,-1 24 42 16,-25-24 96-16,26 24-27 15,-26 2-15-15,0-2-26 16,0 26-44-16,0-26-22 0,-51 26-9 16,0 0-87-16,-21-27-250 15,0 54-389-15,-30-30-447 0</inkml:trace>
  <inkml:trace contextRef="#ctx0" brushRef="#br0" timeOffset="57663.07">7711 8482 1466 0,'0'0'322'0,"0"0"20"15,0 0-66 1,0 0-71-16,0 0-16 0,0 0-45 15,0 0 16-15,25 0-74 16,1-24-43-16,29-2-12 0,-8 2-31 16,3-2 8-16,22-22 3 15,-21-2-8-15,21 0-7 0,-21 0-2 16,0 0 14-16,-26 3 0 16,-4 21-8-16,5 2 6 0,-26 24-2 15,0 0 12-15,0 0-7 16,-26 24-6-16,5 26-3 0,-4 0 14 15,-1 23-5-15,-24 1 5 16,24 26-1-16,5-26-1 16,-30 2-8-16,26 22 4 15,-1-24-5-15,5-24 1 0,-4 23-4 16,-1 4-7-16,26-30-50 16,-25 3-227-16,25-23-249 0,0-27-232 15,0 0-85-15</inkml:trace>
  <inkml:trace contextRef="#ctx0" brushRef="#br0" timeOffset="58053.66">8562 8308 2381 0,'0'0'188'16,"0"0"9"-16,0 0-4 15,-25 0-19-15,25 0-64 0,0 0-56 16,0-24-31-16,0-2-13 16,25 2-10-16,-8 1 0 0,9-4 0 15,3 4 0-15,22-4 0 16,-30 27 3-16,1 0-3 16,7 0-5-16,22 0 9 15,-51 50 11-15,0-23 12 0,0 46-3 16,-25-23-1-16,-1 24-15 15,-3 0 9-15,-14 2-6 0,18-2 9 16,-30 0-15-16,12 0 5 16,18-1-4-16,0-23-6 0,-5 1 0 15,30-1 10-15,0-27 11 16,0-23 2-16,55 50-3 0,-13-50-13 16,13 0-2-16,17 0-2 15,5-23 1-15,-5-4-16 0,4 4-191 16,-4-4-261-16,4 4-491 15</inkml:trace>
  <inkml:trace contextRef="#ctx0" brushRef="#br0" timeOffset="59659.87">6199 8830 1600 0,'0'0'413'16,"0"0"-21"-16,0 0-132 0,0 0-124 15,-25-24-62-15,25 24-45 16,0-26-8 0,0 26-15-16,0-24 0 0,0-2 0 15,25 2-16-15,0 0 2 16,30-2 8-16,-38 2-8 0,9-2 14 15,29 2-14-15,-30 24 8 16,1 0 0-16,-5 0 9 0,4 24-2 16,-25-24-7-16,0 26 0 15,0-2 0-15,0 2 10 16,-25-2-3-16,-22 0-7 0,-8 2-6 16,-13-2 9-16,13 2 4 15,-21-26-14-15,30 24 3 0,-5-48 28 16,0 24 14-16,26 0-7 15,25 0-16-15,-22-50-1 0,-3 0-14 16,0 0 0-16,25 0 0 16,0-24 4-16,0 24-4 15,25-24-10-15,-25 24 15 0,25 0-5 16,-3 26-10-16,-22 24-2 16,0 0 0-16,0 0-301 15,0 0-278-15,25 50-157 0</inkml:trace>
  <inkml:trace contextRef="#ctx0" brushRef="#br0" timeOffset="59862.99">6148 9027 2131 0,'0'0'370'0,"0"0"-59"0,26-23-110 16,-26 23-88-16,0 0-48 15,0 0-36-15,50 0-6 0,-50 0-3 16,0 0-16-16,0 0 2 16,0 50 3-16,0-27-67 0,-25 4-213 15,25-27-318-15,-51 50-270 16</inkml:trace>
  <inkml:trace contextRef="#ctx0" brushRef="#br0" timeOffset="60191.09">5606 8632 1692 0,'0'0'-11'15,"0"0"106"-15,0 0 198 0,0 0 12 16,0 24-51-16,-21 2-44 15,-5-2 7-15,1 26-33 16,-26-26-48-16,-21 2-39 0,-8 21 20 16,-18-20-33-16,-3-4-23 15,-22 4 14-15,25-3 23 16,1-24-42-16,25 0-7 0,-8 0-7 16,12 0-7-16,13 0-5 15,4-24-6-15,25-3-3 0,26 27-18 16,-16 0-39-16,16 0-177 15,0 0-150-15,0 0-265 0,0 0-318 16</inkml:trace>
  <inkml:trace contextRef="#ctx0" brushRef="#br0" timeOffset="60425.44">5060 9277 2837 0,'25'-26'312'16,"22"26"-8"-16,-22-24-71 15,1-2-106-15,-1 2-51 0,26 24-25 16,-30 0-38-16,30 0-11 16,-51 0 12-16,0 0-6 0,25 24-33 15,-25 2-117-15,-25-2-137 16,-1 26-150-16,-20-26-338 15,-5 2-187-15</inkml:trace>
  <inkml:trace contextRef="#ctx0" brushRef="#br0" timeOffset="61003.54">4446 8134 1897 0,'0'0'13'16,"0"0"-11"-16,0 0 120 15,-30 27 35-15,30 23-19 16,-26 23 28-16,26-23-6 16,-25 24-51-16,25-24-11 0,0 0-17 15,-25 0-46-15,25-2-17 16,0 2 5-16,-26-24-15 0,26-2-12 15,0-24-7-15,-25 24 18 16,-22 2-10-16,22-26-149 0,-1 24-8 16,1-48 17-16,4 24 15 15,21 0 35-15,-26-26 54 0,26 26 23 16,-25-24-10-16,25 24 17 16,0 0 17-16,0 0 52 15,0 0 43-15,-25 24-25 16,3 2-25-16,-3 24 60 0,25-26-31 15,-25 26-24-15,25-27-34 16,-26 4-19-16,26-27 2 0,0 24 8 16,0-24-15-16,-29 23-7 15,29-23 7-15,0 0 10 0,-26 27-23 16,26-27 16-16,-42-27-30 16,42 27-51-16,-26-23 12 0,26-28 50 15,-29 28 2-15,29-4 11 16,0 27-15-16,0 0 21 15,0 0 3-15,0 0 140 16,0 0-13-16,-26 27-54 0,1-4 29 16,-26 28-27-16,30-28-29 15,-5 27-33-15,1-23-26 0,0-4 7 16,25-23-271-16,-26 50-374 16,26-50-310-16</inkml:trace>
  <inkml:trace contextRef="#ctx0" brushRef="#br0" timeOffset="61191.02">4022 8308 2868 0,'25'0'88'0,"-25"0"-35"15,0 0-29-15,0 0-20 16,0 0 5-16,0 0-357 0,0 0-602 15</inkml:trace>
  <inkml:trace contextRef="#ctx0" brushRef="#br0" timeOffset="61378.51">5280 7565 2902 0,'0'0'62'0,"0"50"-25"0,-47-2-14 15,-3 2-19-15,-22 0 1 16,-5 24-225-16,-20 26-600 0</inkml:trace>
  <inkml:trace contextRef="#ctx0" brushRef="#br0" timeOffset="62063.23">3124 8632 1683 0,'0'0'374'15,"0"0"-107"-15,0 0-90 16,0 0-5-16,0 0-76 0,0 24-36 16,0-24-11-16,0 26-8 15,0-26-10-15,0 0-7 0,55 24-16 16,-29 0 0-16,-9-24-3 15,8 0 4-15,5-24-28 16,-5 24 30-16,0-24-26 0,-25 24 24 16,22-26-9-16,-22 2 0 15,0-2 4-15,0 2-9 0,0 24 16 16,-22-24-6-16,-3 24 1 16,-30 0-9-16,-13 24 3 15,13 0 0-15,-38 2-3 16,12-2-1-16,-16 26-9 0,-5-26 19 15,5 26 3-15,0-24-6 16,-1-2 1-16,18-1-4 0,12 4 3 16,-13-27-3-16,31 0 8 15,28 23-8-15,-3-23 9 0,25 0-9 16,0 0 9-16,0 0-17 16,0 0 14-16,0 0-6 0,-25-50 4 15,25 50 3 1,0 0 0-16,0 0-7 0,0 0 6 15,0 0-6-15,0 0 0 16,0 0-8-16,0 0 8 0,0 0-9 16,0 0 3-16,0 0-1 15,0 0 29-15,0 0 31 0,-26 50 51 16,1-23-28-16,25 20-29 0,-47 3-14 0,22-23-9 16,-1 23-6-16,1 0-13 15,-22-3-10-15,22-21 5 0,0-2-162 16,-26 2-203-16,51-26-307 15,0 0-250-15</inkml:trace>
  <inkml:trace contextRef="#ctx0" brushRef="#br0" timeOffset="62297.58">2629 8061 2829 0,'25'-24'171'16,"-25"-2"-30"-16,25 2-42 16,-25 24-39-16,26-24-35 0,-1 24-25 15,22-26 3-15,-22 52-3 16,1-26 0-16,-26 24 3 16,25 26-62-16,-50 0-302 0,-1 24-442 15,1-1-197-15</inkml:trace>
  <inkml:trace contextRef="#ctx0" brushRef="#br0" timeOffset="62610.06">1684 8756 2365 0,'0'-26'294'15,"0"26"-66"-15,0-48-86 16,30 22-81-16,-30 26-35 16,25-24-10-16,22-2-9 15,-22 2 8-15,1 24-8 0,-1-24 1 16,0 24-2-16,-3 0 9 16,-22 0 24-16,25 24 6 0,-25 0-20 15,-25 2-10-15,25 24-9 16,-47-2-4-16,-4 2 1 0,5 0 3 15,-35 0-159-15,39 0-150 16,-39-3-214-16,5 3-218 0,29 0-58 16</inkml:trace>
  <inkml:trace contextRef="#ctx0" brushRef="#br0" timeOffset="63000.66">1438 8682 1500 0,'-25'24'228'0,"25"-24"-61"0,-25 0-70 16,25 0-59-16,-26 24-20 15,26-24 7-15,-25 26-12 16,25-26-30-16,0 0 14 0,0 0-14 15,0 0 32-15,-26-50-24 16,26 26 17-16,0-2 4 16,0 2-12-16,26-2-4 0,-1 2-1 15,1 0-4-15,-1-2 9 16,0 26 3-16,-25 0 34 0,47 26 11 16,-47-26-6-16,0 24 6 15,-17 0 4-15,-13 26 50 0,5 0-35 16,-26-26-39-16,0 26-13 15,-21 0-2-15,0-27-5 0,-4 27-1 16,30-50-7 0,-5 27 3-16,-21-3-7 0,46-24-185 15,1 0-238-15,25 0-149 16</inkml:trace>
  <inkml:trace contextRef="#ctx0" brushRef="#br0" timeOffset="63188.18">1311 7913 1724 0,'0'24'233'16,"0"26"-53"-16,0 24 58 16,-21-1-83-16,21 4-79 15,-25-4-34-15,25 1-16 0,0 26-26 16,0-26-142-16,0 0-442 15,0 2-252-15</inkml:trace>
  <inkml:trace contextRef="#ctx0" brushRef="#br0" timeOffset="64031.85">20121 11509 564 0,'0'0'-129'0,"21"-24"-11"0</inkml:trace>
  <inkml:trace contextRef="#ctx0" brushRef="#br0" timeOffset="64362.01">20163 11459 1638 0,'0'0'400'16,"0"0"-56"-16,0 0-101 16,0 0-80-16,0 0-77 0,0 0 24 15,0 0 12-15,0 26 12 16,-21-2 1-16,-26 2-42 0,22-2-7 15,-30-24-21-15,13 23-29 16,-14 4-12-16,6-4-20 16,3-23 0-16,-4 0 4 15,26 0-17-15,-1 0 4 0,1 0-10 16,25 0-45-16,-21-23 25 16,21-4-3-16,0 4 11 0,0-27 27 15,0 26 0-15,21-2 0 16,-21 2 4-16,0 24 0 0,0-26-10 15,0 26 6-15,0 0-5 16,-47 26-10-16,22-2-158 16,-26 2-202-16,-21-2-379 0,21 26-234 15</inkml:trace>
  <inkml:trace contextRef="#ctx0" brushRef="#br0" timeOffset="64778.62">17838 11535 2318 0,'0'0'210'0,"0"0"20"16,0 0-46-1,0 0-43-15,0 0-15 0,-26 24-57 0,-3-1-37 0,3 4-20 16,1-27-7-16,8 23-2 16,-38-23 2-16,30 27-15 15,-1-27-58-15,1 0 17 16,25 0-7-16,-47 0 6 0,47 0 5 15,-25-27 14-15,25 4 6 16,-26-4 20-16,26 4 7 0,0-1 0 16,0 24-5-16,0-26-1 15,0 26 1-15,0 0 5 16,0 0-17-16,0 26-341 0,-25 21-405 16,-26-20-53-16</inkml:trace>
  <inkml:trace contextRef="#ctx0" brushRef="#br0" timeOffset="65128.55">15851 11409 2284 0,'0'0'72'0,"0"0"-14"0,0 0 53 16,0 0 36-16,0 26-37 15,0-2-60-15,-25-24-31 0,25 26 1 16,0-26-6-16,-25 24-20 16,25-24 6-16,-26 0 8 0,26 0 0 15,0 0-3-15,-25 0-5 16,25 0 6-16,-21-24-3 0,21-2 2 15,0 2 0-15,-26-2 30 16,26 2 23-16,0 24-37 0,0 0-28 16,0 0 17-1,-25 0-18-15,-1 0-154 0,-20 24-187 16,20 26-313-16,-50-24-92 16</inkml:trace>
  <inkml:trace contextRef="#ctx0" brushRef="#br0" timeOffset="65503.52">13691 11285 2172 0,'0'0'136'15,"0"0"26"-15,0 0-23 0,0 0 44 16,0 0-54-16,0 0-70 16,0 26-25-16,-25-26-15 0,25 24 1 15,-25 2-13-15,25-26 0 16,-26 24-7-16,26-24-7 0,-21 0 0 16,21 0-66-16,0 0 5 15,0-24 33-15,0-2 26 0,0-24-6 16,0 26 8-1,0-26 12-15,0 26 124 0,21-2-4 16,-21 2-47-16,0 24-43 16,0 0-4-16,0 0-15 0,-46 0-4 15,20 50-5-15,1-26-4 16,-26 26-16-16,30-26-313 0,-30 26-507 16</inkml:trace>
  <inkml:trace contextRef="#ctx0" brushRef="#br0" timeOffset="66315.98">10443 11063 1354 0,'0'0'352'15,"-26"0"-81"-15,26 0-85 16,0 0-32-16,0 0-50 16,0 0 68-16,26 0-54 0,-1-26-55 15,22 26-34-15,-22-24-14 16,26-2 1-16,-25-22-12 0,3 22 10 15,-3 2-18-15,-9-2 15 16,-17 26 121-16,25 0-21 0,-25 0-15 16,0 0-52-16,0 0-14 15,0 0-15-15,-25 26-5 0,8-2-17 16,-38 50 17 0,29 2-10-16,1-2-8 0,-1 0 21 15,1 0-16-15,4-24-2 16,-5 24 8-16,1 2-20 0,25-26-237 15,-26-3-444-15,1 3-367 16</inkml:trace>
  <inkml:trace contextRef="#ctx0" brushRef="#br0" timeOffset="67888.84">11087 11037 1244 0,'-22'-24'216'0,"22"24"39"31,0 0 5-31,0 0-97 0,0 0-56 15,-25-26-44-15,25 26-6 16,-25-24-27-16,25 24-30 16,0-24-6-16,25-26 13 0,0 24-3 15,22 2-4-15,-22-26-5 0,26 24 5 0,-4 2 0 16,-22 1 5-16,26 23-2 0,-30 0 18 16,5 0 38-16,-1 23 17 15,-25 27 8-15,0 0 16 0,0 24-51 16,-51 0-17-16,30 2-14 15,-30-2-4-15,-21 0 2 16,21 0-22-16,-21 2 19 0,-4-2-8 16,30-24-11-16,-5-26 22 15,0 26-12-15,30-50 35 0,-5 23 21 16,26-23-26-16,0 0-14 16,0 0 16-16,26 0-4 0,16-23 9 15,13 23 12-15,-8 0 8 16,29-24 0-16,-29 24-18 0,29-26-29 15,-30 26 3-15,5 0-17 16,21-24 4-16,-21 24 5 16,0 0-14-16,-26-26 12 0,5 26-13 15,-13 0 8-15,8 0-252 16,-25 0-388-16,0 0-437 16</inkml:trace>
  <inkml:trace contextRef="#ctx0" brushRef="#br0" timeOffset="68370.89">9820 11385 1102 0,'0'0'253'0,"0"0"76"0,0 0 25 16,0 0-122-16,0 0-58 15,0 0-52-15,0 0-2 0,0 0-10 16,0 0-29-16,0 0-35 16,0 0-11-16,0 0-18 0,0 0-17 15,0 0 12-15,0 0-8 16,0 0-16-16,0-24 19 0,-25-2-3 16,25 2-17-1,0 24 5-15,25-26 16 0,-25 26-8 16,26 0-3-16,-26 0 25 15,0 26 4-15,25-2 8 0,-50 26-2 16,-1-26 23-16,1 26-18 16,-22 0-23-16,-4 0-7 0,5 23-18 15,-30-23-290-15,4 0-604 0</inkml:trace>
  <inkml:trace contextRef="#ctx0" brushRef="#br0" timeOffset="70969.68">7537 11111 790 0,'0'0'95'0,"0"0"28"16,0 0 46-16,0 0-15 0,0 0-48 15,0 0-54-15,0 0-11 16,0 0-55-16,0 0 18 0,0 0 4 16,0 0-3-16,0 0 10 15,0 0-19-15,0 0 23 16,0 0-30-16,0 0 23 15,0 0-28-15,0 0 8 0,0 0 4 16,0 0 29-16,0 0-25 16,0 0-4-16,0 0 34 0,0 0 28 15,0 0 41-15,0 0-12 16,0 0-33-16,0 0-39 16,0 0-6-16,0 0-2 0,0 0 8 0,0 0 95 0,0 0-34 15,0 0 58-15,0 0-41 16,26-24-54-16,-1 0-13 15,1 24-3-15,-1-26-21 0,5 2-2 16,-13-2 3-16,8 2-8 16,-25-26 13-16,51 26 2 0,-21-2-3 15,-30 2 94-15,0 24-19 16,25-50-4-16,-25 50-31 0,25 0-12 16,-25 0-9-16,0 0 1 15,0 0-12-15,0 0-15 16,0 0 13-16,0 0 1 15,0 0-12-15,0 24 15 0,-25 2 54 16,25 24 23-16,-25 0-3 16,-5-2-36-16,4 28-17 15,1-2-14-15,0 0-3 0,8-24-12 16,17 24-1-16,-30-24-2 16,5 0-17-16,-1 0 14 0,26 0-12 15,-25-26 16-15,25 26-14 16,-26-27 11-16,1 4-133 0,25-4-105 15,0-23-168-15,-21 50-231 16,21-50-32-16,-26 24 103 0</inkml:trace>
  <inkml:trace contextRef="#ctx0" brushRef="#br0" timeOffset="71580.36">8414 11013 1377 0,'17'-50'27'0,"-17"26"11"16,25-2 62-16,1-24-26 0,4 0-56 15,-5 0 23-15,0 3-21 16,-8-3-38-16,38 23 49 15,-29-20-1-15,-26 47 101 0,25-26-19 16,-25 26-6-16,0 0-36 16,0 0-3-16,0 0-3 0,0 0-58 15,-25 26-1-15,-30-2 23 16,12-1-43-16,-37 27 21 0,12-23-20 16,-38 20 23-16,34 3-26 15,-4-24 29-15,4 24-1 16,21-26-20-16,0-24 23 15,30 26-35-15,21-26 49 0,0 0-38 16,0 0 32-16,21 24-34 16,5-24 12-16,-1 24 10 0,1 2-10 15,20 24 52-15,-20-26-14 16,-26 26 10-16,25-26 8 31,-25 26-26-31,0 0-4 0,0 0-9 16,-25-26 12-16,-1 26-33 15,26-26 12-15,-21 2-3 0,-4-2-1 16,25-24-4-16,0 0-5 16,0 0 10-16,25 0-10 0,22-24 14 15,29-2-9-15,-30-22 7 16,31 22 2-16,3 2-17 0,-38-2 16 16,14 26 31-16,-6-24 46 15,-33 48 60-15,-17 2-33 16,0-2-29-16,-17 2-53 15,-33 22-13-15,-6 2-9 0,-41 0-61 16,-5 23-236-16,-20-23-443 16,-1 0-220-16</inkml:trace>
  <inkml:trace contextRef="#ctx0" brushRef="#br0" timeOffset="72038.7">6224 11013 1263 0,'0'0'359'16,"0"24"-21"-16,0 2-68 16,0-26-96-16,0 24-57 0,-25 0-71 15,25 2-11-15,-25-2-27 16,-1 2 7-16,9-2-15 16,17-24-6-16,-29 24 9 0,3 2-1 15,26-26 7-15,-25 0-25 16,25 0 7-16,-26-26-21 15,1-22 38-15,25-2-14 0,0 24 8 16,0 2-12-16,0 24 38 16,0-24 34-16,0 24-24 15,0 0-22-15,0 0 10 0,-25 24-16 16,-22 26-25-16,-4 0 20 16,5-2-27-16,20 2-418 0,-25 0-454 15</inkml:trace>
  <inkml:trace contextRef="#ctx0" brushRef="#br0" timeOffset="72381.18">5085 10963 2000 0,'0'0'49'0,"0"24"66"0,0 26 32 16,-25-24-42-16,-26 22-71 15,4 2 2-15,-4 0-20 16,5 0-6-16,20-26-2 0,1 2-14 16,-5-2 16-16,30-24 0 15,0 0-10-15,-25-24 4 0,25-2 3 16,0-24 0-16,25 2-15 15,5-2 100-15,-30 0 51 0,25 26-10 16,-25-2-39-16,0 26-28 16,0 0-38-16,0 0-19 15,0 0 4-15,-25 26-64 0,-5 22-308 16,5-22-454-16</inkml:trace>
  <inkml:trace contextRef="#ctx0" brushRef="#br0" timeOffset="73740.47">3425 10963 1608 0,'0'0'349'0,"0"0"-70"15,0 0-81-15,0 0-56 0,0 0-27 16,0 0-38-16,0 0-27 15,0 0-38-15,0 0 5 0,0 0 90 16,0 0-11 0,0 0-55-16,0 0-22 0,0-24-3 15,0-2-8-15,25-24-18 16,-25 26 15-16,21-26 4 0,5 24-14 16,-1 2 1-16,1 1 4 15,-5 23 0-15,-21 0-6 0,25 0 6 16,-25 23 12-16,0 27-10 15,0 0 1-15,-46 0 8 0,20 0-7 16,-25 24-4-16,5-24 0 16,-30 24-6-16,29-50-24 15,-8 26-47-15,13-26 27 16,-9 2 8-16,21-26-59 0,5 0-2 16,25 0 15-16,-43-50 11 15,43 0 39-15,0 0 8 0,0 26 16 16,0-26 14-16,0 26 14 15,0 24-19-15,0 0 7 0,0 0 55 16,0 0 24-16,0 24 24 16,-25 26-22-16,25 0-39 15,-30-26-25-15,5 50-11 0,-1-48-8 16,-24 24-3-16,24-26-8 16,-20 26 15-16,20-26 2 0,1-24 7 15,25 26-2-15,0-26-8 16,-26-26-13-16,5 2 6 15,21-26-4-15,0 0 8 0,-25 0 9 16,25-24-3-16,0-24-6 16,0 22 0-16,0 28 0 0,25-2 5 15,-25 0-13-15,0 24-7 16,0 26 23-16,0 0 6 16,0 0-27-16,0 0 7 0,21 26 15 15,-21-2-9-15,26 2-8 16,-26-26 3-16,0 24 9 0,0-24 10 15,0 26-20-15,0-26 6 16,0 0 10-16,25 24-13 16,-25-24-7-16,0 0 24 0,0 0-2 15,0 0-23-15,0 0 21 16,0 0 0-16,0 0-20 16,0 0 13-16,0 0 0 0,0 0-13 15,0 0 5-15,0 0 16 16,0 0-11-16,0 0-5 0,0 0 12 15,0 0-17-15,0 0 10 16,0 0 14-16,0 0-17 0,0 0-10 16,0 0 28-16,0 0-15 15,0 0-15-15,0 0 26 16,0 0-5-16,0 0-19 0,0 0 13 16,0 0 12-16,0 0-20 15,0 0 3-15,-25-24 15 16,25 24-7-16,0 0-20 0,0 0 26 15,0-26-7-15,0 26-10 16,0 0 12-16,0 0 4 0,0-24-12 16,0 24-7-16,0 0 16 15,0 0-5-15,0-26-7 0,0 26 4 16,0-24 10-16,0 24-7 16,0 0-6-16,25-26 6 0,-25 26 2 15,0 0-15-15,0 0 13 16,26-24 10-16,-26 24-15 15,0 0-11-15,0 0 28 16,0 0-3-16,0 24-12 0,25 2-1 16,-25-2 8-16,-25 26 4 15,25-24-18-15,0 22 13 0,-26 2 15 16,1 24 2-16,-1-24-15 16,5 24 3-16,-30 2 9 0,1-2-12 15,3-24 41-15,-8 24 23 16,-13-1-34-16,13-23-22 0,4 0 3 15,9 0-8-15,-13-26-13 16,29 2 5-16,26-26 7 16,-25 24-15-16,25-24-130 15,0 0-300-15,0 0-275 0,0 0-66 16</inkml:trace>
  <inkml:trace contextRef="#ctx0" brushRef="#br0" timeOffset="73992.56">2828 10392 1624 0,'25'0'254'16,"22"-24"-18"-16,3 0 43 0,1-2-94 15,4-24-114-15,43 26-19 0,-30-2-24 16,12-24-23 0,-8 26-15-16,4 0-168 0,-29 24-348 15,-22 0-119-15,1 0-31 16</inkml:trace>
  <inkml:trace contextRef="#ctx0" brushRef="#br0" timeOffset="74195.67">3179 11706 2788 0,'0'0'237'15,"0"0"-70"-15,0 0-73 16,0 0-57-16,0 0-13 0,0 0-188 15,0 0-320-15,0 0-422 16</inkml:trace>
  <inkml:trace contextRef="#ctx0" brushRef="#br0" timeOffset="74601.88">2281 10344 1883 0,'0'0'236'0,"-25"-26"-76"16,25 26-93-16,0 0-30 0,0 0-8 16,25 50 17-16,-25 0-20 15,30 24 53-15,-13 0 1 0,-17 49 46 16,0-23-16-16,-17 24-60 15,-13-24-12-15,5 24-11 0,-26-26-12 16,-21 2 11-16,-4 0-6 16,4-26 72-16,21-1-39 15,-21-23-3-15,21-23 34 16,5-4 19-16,20 1-35 0,-29-48-30 16,34 1 1-16,0-27-27 15,21 0-4-15,0 0 0 0,0-24-2 16,42 24-10-16,-12-24 11 15,21 24-18-15,-5-24 22 0,30 24-39 16,-29 0-236-16,4 26-292 16,21-2-402-16</inkml:trace>
  <inkml:trace contextRef="#ctx0" brushRef="#br0" timeOffset="75461.2">20612 12947 2015 0,'0'0'392'16,"0"0"-80"-16,0 0-80 15,0 0-78-15,-51 26-76 0,26-26-35 16,-22 0-17-16,22 0-11 16,-26 24-15-16,4-24-8 15,22 24 17-15,-26 2-15 16,5-26 3-16,20 24 6 0,1-24-3 15,-5 26-6-15,9-26-55 16,21 0-65-16,-21 0-13 0,21 0 47 16,0-50 34-16,0 24 28 15,21 2 17-15,0-26 2 16,-21 0 26-16,30 26-15 0,-5-26 17 16,-25 26 105-16,0-2-12 15,0 26-52-15,0 0-35 0,0 0-11 16,-25 0-2-16,-5 26-4 15,-12-26-31-15,-9 24-268 0,21 26-468 16</inkml:trace>
  <inkml:trace contextRef="#ctx0" brushRef="#br0" timeOffset="75952.33">17838 12873 1734 0,'25'24'371'15,"-25"-24"14"-15,0 0-108 16,0 0-94-16,0 0-99 0,0 0-36 16,0 0-18-16,0 0-24 15,0 0-9-15,0 0 7 0,0 0 4 16,-25 26-2-16,-1-26-6 16,-3 0-7-16,29 0 9 0,-26 24-2 15,26-24 8 1,0 0-1-16,-25 0-7 15,25 0-7-15,0 0 2 0,0 0 12 0,-17 0-3 0,17 0-4 16,0-24-3-16,0-26-2 16,0 26-6-16,17-26 18 0,-17 24-2 15,25-22 3-15,-25 22-4 16,26 2-13-16,-26 24 17 16,0 0-8-16,0 0-5 15,-26 24 9-15,-16 2-13 0,-13-2 6 16,4 26 11-16,26-26-19 15,-22 26-90-15,-4-26-371 0,1 2-499 16</inkml:trace>
  <inkml:trace contextRef="#ctx0" brushRef="#br0" timeOffset="76311.68">16123 12649 2587 0,'0'0'35'16,"0"0"9"-16,0 0 12 16,0 0 8-16,0 0-10 0,0 0-29 15,-51 26-17-15,51-26-8 16,-26 24 0-16,-20-24 0 0,20 0 9 15,26 0-3-15,-25 0-45 16,25 0-2-16,-26 0 29 0,26-24-2 16,0-2 14-16,-25 2 97 15,25-2 33-15,0 26 28 16,0 0-16-16,0 0-53 16,0 0-35-16,-21-24-33 0,-5 24-14 15,1 24-14-15,-26 2-55 16,26-2-269-16,-22 2-535 0</inkml:trace>
  <inkml:trace contextRef="#ctx0" brushRef="#br0" timeOffset="76686.65">14090 12599 1891 0,'25'0'191'0,"-25"26"29"0,0-26 75 16,0 24-70-16,0-24-97 15,-25 26-45-15,-1-2-38 0,-20 2-28 16,-10-2-1-16,31 0-7 15,-17 2-4-15,-13-26-11 0,29 0 6 16,1 24 3-16,-1-24 1 16,26 0-14-16,0 0 19 0,-17-50-9 15,17 26 0-15,0 0 3 0,0-2-8 16,0 2 12-16,0-2 54 16,0 26 12-16,0-24-41 0,0 24-7 15,0 0-25-15,0 0 0 16,0 0-24-16,-29 24-313 0,3 2-468 15</inkml:trace>
  <inkml:trace contextRef="#ctx0" brushRef="#br0" timeOffset="77280.35">10646 12725 1726 0,'0'0'181'0,"0"0"82"15,0 0-14-15,0 0-99 0,0 0-61 16,0 0-40-16,0 0-3 16,26 0-12-16,-9 0-12 0,33-26-12 15,31 26-1-15,-39-24-9 16,39-2 0-16,-35 2-9 0,5-2 19 16,-26 2-10-16,-3 24-11 15,3-23 25-15,-25 23-1 0,0 0-13 16,0 47 45-16,-25-21 31 15,-22 24 1-15,22 24-7 0,-26 0-7 16,4-24-4-16,-29 50-38 0,55-26-3 16,-30 0-4-1,-4 2-14-15,30-2 8 0,-18-24-8 16,14-3-12-16,29 3-142 0,-26-23-294 16,26-4-264-16,0-23-124 15</inkml:trace>
  <inkml:trace contextRef="#ctx0" brushRef="#br0" timeOffset="77905.31">11531 12897 1995 0,'0'-24'35'16,"26"0"49"-16,-26-2 4 15,25-24-42-15,5 26-33 0,-5 0 7 16,1-2-20-16,16 2 3 16,13-2 4-16,-29 2 4 0,20-2-7 15,-20 26-12-15,-1-24 31 16,-25 24 33-16,0 0 62 0,0 0 21 16,0 0-23-16,0 0-26 15,0 0-49-15,0 0-13 0,-51 24-11 16,5 2-27-16,-5-2 18 15,-47 26-8-15,18 0 0 0,-18 0 8 16,-3-26-6-16,3 26-2 16,1 0 0-16,21-26 0 0,29 2 3 15,22-26 1-15,-26 24-8 16,51-24-2-16,0 0 16 0,0 0-15 16,0 0-2-16,25 0 10 15,26 0-8-15,-26 24-6 0,-3-24 8 16,3 0 3-16,0 26 0 0,1-2 6 15,-1 2 8-15,-25-2 3 16,0 2 2-16,0-2-19 0,0 2 2 16,-25-2 4-16,25 0 1 15,0 2-7-15,0-26 3 16,0 0-8-16,0 0 5 0,0 0-3 16,25 0-8-16,-4 0-84 15,56-26-39-15,-31 2 58 0,31 0 40 16,3-2 26-16,-12 2 10 0,12-2 0 15,-33 2-3-15,29 24 30 16,-50 0 60-16,20 24 69 0,-46-24 16 16,0 26-59-16,-25-2-49 15,4 2-34-15,-30 22-11 0,-21 2-6 16,-34-24-13-16,8 21-111 16,-3-20-285-16,-22 23-469 15</inkml:trace>
  <inkml:trace contextRef="#ctx0" brushRef="#br0" timeOffset="78264.66">9651 13245 2300 0,'0'0'120'16,"-26"0"42"-16,26 0-84 0,-25 0-46 15,25 0-25-15,0 0 1 16,0 0-8-16,0 0-107 0,0-24 22 16,25 0 38-16,1-2 16 15,-5 2 23-15,30-2 20 16,0 2-22-16,-30-2 25 0,30 26 50 15,-26-24 86-15,-25 48 39 16,0-24-15-16,26 26-41 16,-52 24-47-16,1 0-41 0,-1-2-27 15,-20 2-19-15,-31 0 2 16,5 23-189-16,-4-23-334 0,-21 24-484 16</inkml:trace>
  <inkml:trace contextRef="#ctx0" brushRef="#br0" timeOffset="78936.51">7614 13047 1380 0,'0'0'327'16,"0"0"-65"-16,-26 0-79 15,26 0-82-15,-25 0-46 0,25 0-27 16,-26-50-15-16,26 26-6 15,0-2-7-15,26 2 7 0,-1-26-3 16,1 26 6-16,29-26-16 16,-13 24 2-16,9 2-8 15,29 0 6-15,-8 24 17 0,-21 0 15 16,-4 24 11-16,-22 0 7 16,1 2 27-16,-1 24 24 0,-25 24 3 15,-25-24-52-15,-26 24-5 16,25 0-34-16,-46-24 11 0,22 24 0 15,-22 2-18-15,-9-2 0 16,39-24 0-16,-13-3-12 0,29 3 16 16,1-24 7-16,25-2 32 15,0 0-1-15,25-24-12 0,1 0-27 16,29 0 4-16,12-24 5 16,14 0-3-16,16-2-9 15,-25 2-4-15,30-2-16 0,-30-21-325 16,25 20-340-16,-46 4-119 15</inkml:trace>
  <inkml:trace contextRef="#ctx0" brushRef="#br0" timeOffset="79248.97">8537 13147 2091 0,'0'0'140'15,"0"0"-5"-15,0 0 10 0,0 0-28 16,0 0-55-16,0 0-20 16,0 24-24-16,0 2-10 0,25-2 7 15,-25-24 5-15,17 24 11 0,9 2-22 16,29-26-6-16,-30 0-3 16,-4 0 0-16,1-26 12 0,7 26-2 15,-29 0-6-15,51-48-10 16,-51 22 8-16,0 2-5 0,0-26 12 15,-25 24 7-15,-1 26-4 16,-25-24-19-16,30 24 7 16,-59 0 4-16,37 24-8 0,-37 2-348 15,12-2-412-15</inkml:trace>
  <inkml:trace contextRef="#ctx0" brushRef="#br0" timeOffset="79655.66">6377 13121 1480 0,'25'0'136'16,"-25"0"187"-16,0 26 28 0,-25-2-122 16,25 2-78-16,-55-2-54 15,29 26-48-15,9-26-13 0,-8 2-30 16,-30-2 6-16,55-1-8 16,-25 4-4-16,25-27-6 0,-26 0 6 15,26 0 4-15,0 0-20 16,0-27-2-16,26 4 4 0,-26-1-78 15,25-26 26-15,-25 0 40 16,25 26 2-16,-25-26 31 16,0 24 29-16,0 2 6 0,0 24-22 15,0 0-16-15,-25 0-7 16,0 24 15-16,-1 26-12 0,9-24 6 16,-38 22-81-16,30 2-375 15,-26 0-340-15</inkml:trace>
  <inkml:trace contextRef="#ctx0" brushRef="#br0" timeOffset="80046.25">5631 13071 1819 0,'0'0'199'0,"-25"0"21"15,4 26-85-15,-5-2-60 16,1 26-36-16,-5-24-15 16,9-2-20-16,0 26-4 0,-4-26 2 15,-1 2-2-15,26-26-3 16,0 0 12-16,0 0-1 0,0 0 0 15,0 0 9-15,0-26-12 16,0 2-14-16,0-2 21 0,26-22-18 16,-26-2 23-16,25 24 1 15,-25 2 94-15,0-2-22 0,0 26-48 16,0 0-19-16,0 0-23 0,-25 0 6 16,-30 0-65-16,29 26-270 15,-25-2-325-15,26 26-96 0</inkml:trace>
  <inkml:trace contextRef="#ctx0" brushRef="#br0" timeOffset="80961.54">3874 13197 1571 0,'-26'24'374'0,"26"-24"-29"0,0 0-73 31,0 0-67-31,0 0-79 0,0 0-67 16,0 0-40-16,0-24 2 0,-29-2-11 16,29 26-10-16,0-24 3 15,29-26-15-15,-29 24 9 16,26-24 3-16,-9 26 6 0,8-26-11 16,1 26 5-16,-26-2-14 15,29 26 11-15,-3-24 5 0,-26 24-10 16,25 0 8-16,0 0 0 15,-25 0 6-15,22 0-1 0,3 24-10 16,0-24 9-16,1 26-1 0,-5-26-3 16,-21 24 0-16,0-24 0 15,25 0-3-15,-25 0-2 0,0 0 5 16,26 26 3-16,-26-2-1 16,0 0-2-16,-26 2 0 0,1-2 0 15,-22 2 3-15,22-2-3 16,-47 2 8-16,21-2-8 15,-29 26-5-15,37-26 5 0,-37 2 0 16,8-26 9-16,21 24-9 16,0-24 6-16,5 0-6 0,20 0-6 15,1 0 6-15,25 0-3 0,0 0-10 16,-26-50-3-16,26 26 6 0,0 0-1 16,0-2 7-16,26 2 8 15,-1 24 1-15,1-26-5 16,-5 26-7-16,4-24 1 0,-25 24 6 15,26 0 0-15,-26 0-5 16,25 24 5-16,-25-24 0 0,25 26 5 16,-25-2-1-16,0 2 9 15,-25-2 18-15,25 0 29 0,-25 26 36 16,-1 0 19-16,-20 0-18 16,-5 0-37-16,4-27-9 0,-4 27-27 15,1-26-15-15,28 26-9 16,-28-26 7-16,20 2 1 0,5-26-16 15,25 0-125-15,-17 0-241 16,17 0-353-16,0 0-156 16</inkml:trace>
  <inkml:trace contextRef="#ctx0" brushRef="#br0" timeOffset="81164.66">3670 12625 2411 0,'0'0'177'15,"0"0"57"-15,0 0-39 0,0 0-100 16,26 24-51-16,-26-24-14 16,0 0-26-16,0 0-200 15,0 0-356-15,21 0-328 0</inkml:trace>
  <inkml:trace contextRef="#ctx0" brushRef="#br0" timeOffset="81570.88">3277 13121 2447 0,'0'0'208'0,"0"0"63"16,-30 0-119-16,5 0-60 15,8 0-57-15,-9 26 50 0,-29-26 42 16,-13 0 51-16,13 24-8 16,-21-24-22-16,-21 26-16 0,-1-2 12 15,-3 0-59-15,-1-24 30 16,-21 0-59-16,30 26-14 0,-38-26-34 15,59 0 25-15,-26 0-18 16,47 0 65-16,1 0-25 16,3 0-24-16,47 0-12 0,0 0-7 15,-25-26-8-15,25 26 3 16,0 0-21-16,0 0 14 0,0 0-6 16,0 0 6-16,0 0-64 15,0 0-108-15,0 0-214 0,0 0-76 16,0 0-97-16,0 0-346 15,0 26-105-15</inkml:trace>
  <inkml:trace contextRef="#ctx0" brushRef="#br0" timeOffset="81855.16">2654 13866 3125 0,'0'0'351'0,"0"0"141"16,0 0 53-16,0 0-92 16,0 0-182-16,0 0-80 0,0 0-91 15,0 0-32-15,0 0-5 16,0 0-44-16,0 0 6 16,0 0-4-16,0 0 5 0,0-26 4 15,0 26-10-15,0 0-20 16,0 0-36-16,0 0-3 0,0 0-80 15,0 0-120-15,0 0-194 16,0 0-133-16,0 0-27 0,0 50-61 16,0-50-266-16,0 26-114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29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F631B9-5C26-4A3F-97D2-04AA33E08B0C}" emma:medium="tactile" emma:mode="ink">
          <msink:context xmlns:msink="http://schemas.microsoft.com/ink/2010/main" type="writingRegion" rotatedBoundingBox="3492,8554 14054,8272 14342,19081 3780,19362"/>
        </emma:interpretation>
      </emma:emma>
    </inkml:annotationXML>
    <inkml:traceGroup>
      <inkml:annotationXML>
        <emma:emma xmlns:emma="http://www.w3.org/2003/04/emma" version="1.0">
          <emma:interpretation id="{055EC5A9-716F-4A15-BCB9-AC684DC704CB}" emma:medium="tactile" emma:mode="ink">
            <msink:context xmlns:msink="http://schemas.microsoft.com/ink/2010/main" type="paragraph" rotatedBoundingBox="6955,8455 7054,10585 6504,10611 6405,84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072F5B-635A-4885-9EAD-63A11AB20149}" emma:medium="tactile" emma:mode="ink">
              <msink:context xmlns:msink="http://schemas.microsoft.com/ink/2010/main" type="line" rotatedBoundingBox="6955,8455 7054,10585 6504,10611 6405,8481"/>
            </emma:interpretation>
          </emma:emma>
        </inkml:annotationXML>
        <inkml:traceGroup>
          <inkml:annotationXML>
            <emma:emma xmlns:emma="http://www.w3.org/2003/04/emma" version="1.0">
              <emma:interpretation id="{31CF175A-F59D-4394-AE45-CE2EB58F0948}" emma:medium="tactile" emma:mode="ink">
                <msink:context xmlns:msink="http://schemas.microsoft.com/ink/2010/main" type="inkWord" rotatedBoundingBox="6955,8455 7054,10585 6504,10611 6405,8481"/>
              </emma:interpretation>
              <emma:one-of disjunction-type="recognition" id="oneOf0">
                <emma:interpretation id="interp0" emma:lang="en-US" emma:confidence="0.5">
                  <emma:literal>m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2908 7375 1158 0,'0'0'212'16,"-29"-56"44"-16,15 12-12 15,14 44-73-15,7-60-23 16,14 12-33-16,-21 48-33 16,50-48-32-16,0 16-24 0,0 16 8 15,7 8 5-15,0 12 10 16,-8 16 69-16,1 16 0 0,-7 16-16 15,-8 4-31-15,-6 8-29 16,-8 0-11-16,-14-4-20 16,0 0-2-16,-7-4 5 0,-7-8-4 15,7 0-7-15,-7-8 12 16,7-4-22-16,0-36 2 16,-7 36-5-16,7-36 13 15,0 0 10-15,0 32-13 0,0-32 2 16,0 0 2-16,0 0-4 15,0 0 10-15,36 28-2 0,-36-28-3 16,0 0 0-16,28 8 60 16,-28-8 0-16,0 0-27 0,0 0-2 15,0 0 3-15,0 0-16 16,0 0-16-16,0 0-7 16,0 0-5-16,-43-24-1 0,43 24 2 15,-42 16 8-15,42-16 2 16,-36 52 9-16,15 8 11 15,-1 0 17-15,15 11 35 0,0 5 6 16,0 4 10-16,0 4 38 16,7 8 8-16,0 0 11 15,0-4-5-15,0-4-28 0,0-8 19 16,-7-4-8-16,0-8-49 16,-7-4 20-16,6-4 21 0,-6-8 17 15,14-48 40-15,-7 72 43 16,-7-20-112-16,14-52-43 15,-7 52-22-15,7-52-13 0,0 0 15 16,0 0 18 0,0 0 35-16,0 0 24 0,0 0-4 0,0 0-35 0,0 0-22 31,0 0-9-31,0 0 28 0,0 0 23 16,0 0-8-16,0 0-15 15,0 0-34-15,0 0-13 0,0 0-21 16,0 0-13-16,0 0 0 15,0 0 4-15,0 0-16 0,0 0-133 16,0 0-402-16,0 0-607 16,0 0 10-16,0 0-498 0</inkml:trace>
        </inkml:traceGroup>
      </inkml:traceGroup>
    </inkml:traceGroup>
    <inkml:traceGroup>
      <inkml:annotationXML>
        <emma:emma xmlns:emma="http://www.w3.org/2003/04/emma" version="1.0">
          <emma:interpretation id="{2B163DFB-3B71-4D5E-900C-3E8731E2033F}" emma:medium="tactile" emma:mode="ink">
            <msink:context xmlns:msink="http://schemas.microsoft.com/ink/2010/main" type="paragraph" rotatedBoundingBox="3568,11415 7586,11308 7629,12905 3610,13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3179A-E61D-4E20-A7C9-B45CBE914893}" emma:medium="tactile" emma:mode="ink">
              <msink:context xmlns:msink="http://schemas.microsoft.com/ink/2010/main" type="line" rotatedBoundingBox="3568,11415 7586,11308 7629,12905 3610,13012"/>
            </emma:interpretation>
          </emma:emma>
        </inkml:annotationXML>
        <inkml:traceGroup>
          <inkml:annotationXML>
            <emma:emma xmlns:emma="http://www.w3.org/2003/04/emma" version="1.0">
              <emma:interpretation id="{C2C31904-BA3B-4B60-BDE9-DC52881E8B7C}" emma:medium="tactile" emma:mode="ink">
                <msink:context xmlns:msink="http://schemas.microsoft.com/ink/2010/main" type="inkWord" rotatedBoundingBox="3568,11415 7586,11308 7629,12905 3610,13012"/>
              </emma:interpretation>
              <emma:one-of disjunction-type="recognition" id="oneOf1">
                <emma:interpretation id="interp5" emma:lang="en-US" emma:confidence="0.5">
                  <emma:literal>else</emma:literal>
                </emma:interpretation>
                <emma:interpretation id="interp6" emma:lang="en-US" emma:confidence="0">
                  <emma:literal>ese</emma:literal>
                </emma:interpretation>
                <emma:interpretation id="interp7" emma:lang="en-US" emma:confidence="0">
                  <emma:literal>ease</emma:literal>
                </emma:interpretation>
                <emma:interpretation id="interp8" emma:lang="en-US" emma:confidence="0">
                  <emma:literal>edge</emma:literal>
                </emma:interpretation>
                <emma:interpretation id="interp9" emma:lang="en-US" emma:confidence="0">
                  <emma:literal>eye</emma:literal>
                </emma:interpretation>
              </emma:one-of>
            </emma:emma>
          </inkml:annotationXML>
          <inkml:trace contextRef="#ctx0" brushRef="#br0" timeOffset="2031.99">2296 10861 2033 0,'7'-28'271'0,"-7"28"-14"15,0 0-34-15,36-32-74 0,7 8-74 16,6 4-27-16,8 0-19 15,0 0-14-15,-7 0-13 0,0-8 2 16,-1 4 4-16,-13 0-3 16,-36 24-8-16,36-48-1 15,-22 8 9-15,-14 0-5 16,-14 0 0-16,-15 4-5 0,-14 4-4 16,1 8 4-1,-1 8 12-15,-7 8-1 16,1 12-10-16,6 8-3 0,7 4 11 15,1 12 7-15,6 8 5 16,15 8 0-16,7 8 45 0,7 12 39 16,14 0 12-16,15 8 5 15,-1-4 34-15,8 4-2 0,6-4-46 16,1 0 11-16,-7-5 12 16,-8-3 23-16,0-4 40 15,-13-4-13-15,-1-4-41 0,-21 4-47 16,0-12-46-16,7-40-4 15,-43 44-20-15,7-12-2 0,-13-8-16 16,-1-4-7-16,-7-12-81 16,0-4-221-16,-7-8-116 0,0-4-25 15,0-8-146-15,7-4-417 16</inkml:trace>
          <inkml:trace contextRef="#ctx0" brushRef="#br0" timeOffset="2873.96">3221 10821 1303 0,'0'36'352'0,"0"-36"54"0,35 28-91 16,8-16-123-16,28-16-92 15,7-12-59-15,7 0-24 0,8-8 0 16,-15-4-5-16,0-4-23 16,-14-4 37-16,-7 0-26 15,-7-4-14-15,-22-4 23 0,-6-4-16 16,-15 4 7-16,-14 0 6 15,-15 8-18-15,-20 8 9 0,-8 16 13 16,-14 16-17-16,-21 24 21 16,-8 28 41-16,-14 28 90 0,1 20 59 15,-1 16-8-15,22 0-37 16,14-4-18-16,28-9 29 0,22-11 34 16,42-16-12-16,29-12-28 15,21-12-78 1,29-24-42-16,13-16-11 15,1-16-28-15,0-12-5 16,0-16-195-16,-8-12-232 0,-13-8-330 16,-22-20-718-16</inkml:trace>
          <inkml:trace contextRef="#ctx0" brushRef="#br0" timeOffset="1159.03">35 10633 1395 0,'50'52'346'0,"-7"-16"16"0,-1-8-114 16,8-12-68-1,14-8-88-15,7-4-24 0,15-12-10 16,-1-4-42-16,-7-4-1 16,0-4-8-16,-14-4-1 0,-7-4 11 15,-21 0-17-15,-1-4 18 16,-21-4-18-16,-14-4 15 0,-14 0-15 16,14 40 11-16,-50-44-11 15,-13 16 3-15,-9 16 2 0,1 16 2 16,-7 12-7-16,-7 12 14 15,7 8-11-15,6 20 22 16,1 4 29-16,14 8 4 0,15 4 22 16,6 0 19-16,22 4-18 15,7 0 16-15,14 3 33 16,14-3 36-16,15-4-7 16,14-4 39-16,14-4-22 0,7-4-6 15,14-8-7-15,0-4-32 16,1-12-34-16,-1-8 42 0,-7-12 7 15,-14-8-39-15,0-4-48 16,-7-20-24-16,0-4-15 0,-7-12-20 16,7-8-49-16,-15-8-150 15,1 4-158-15,0 0-75 0,-1 0-58 16,-6 4-170-16,-1-4-363 16</inkml:trace>
          <inkml:trace contextRef="#ctx0" brushRef="#br0" timeOffset="1540.3">1763 9985 1870 0,'0'0'118'16,"43"-24"23"-16,-43 24-21 0,0 0 102 16,42 12 0-16,-42-12-4 15,15 64-18-15,-15 8-10 0,-22 12-18 16,-13 24-11-16,-8 4-39 0,-7 16-20 16,-7-4-11-16,8 4-28 15,13-12-1-15,0-12 18 0,22-9 15 16,0-11 2-16,14-12-8 15,14-8 41-15,15-12-19 0,6-8-19 16,15-4-21-16,7-16-9 16,-7-8-30-16,-1-4-27 0,1-8-5 15,-14-4-22-15,-8-4-245 16,-28 4-212-16,36-20-159 0,-36 20-443 16</inkml:trace>
        </inkml:traceGroup>
      </inkml:traceGroup>
    </inkml:traceGroup>
    <inkml:traceGroup>
      <inkml:annotationXML>
        <emma:emma xmlns:emma="http://www.w3.org/2003/04/emma" version="1.0">
          <emma:interpretation id="{1D5EA355-293A-49B7-8EB6-791723FD3A9D}" emma:medium="tactile" emma:mode="ink">
            <msink:context xmlns:msink="http://schemas.microsoft.com/ink/2010/main" type="paragraph" rotatedBoundingBox="6818,13291 14155,14046 13927,16256 6591,15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D3AFE8-D3A8-4A8D-8AD4-5238FB23A565}" emma:medium="tactile" emma:mode="ink">
              <msink:context xmlns:msink="http://schemas.microsoft.com/ink/2010/main" type="line" rotatedBoundingBox="6818,13291 14155,14046 13927,16256 6591,15501"/>
            </emma:interpretation>
          </emma:emma>
        </inkml:annotationXML>
        <inkml:traceGroup>
          <inkml:annotationXML>
            <emma:emma xmlns:emma="http://www.w3.org/2003/04/emma" version="1.0">
              <emma:interpretation id="{238C0F45-0029-4BA9-9A1E-8343AF1AF7CC}" emma:medium="tactile" emma:mode="ink">
                <msink:context xmlns:msink="http://schemas.microsoft.com/ink/2010/main" type="inkWord" rotatedBoundingBox="6818,13291 7199,13331 6982,15445 6601,15406"/>
              </emma:interpretation>
              <emma:one-of disjunction-type="recognition" id="oneOf2">
                <emma:interpretation id="interp10" emma:lang="en-US" emma:confidence="0.5">
                  <emma:literal>{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,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3893.18">3604 11968 544 0,'0'0'162'0,"0"0"30"15,0 0 5-15,0 0 35 16,0 0 5-16,0 0-26 15,-7-32 9-15,7 32-36 16,0 0 2-16,0 0-65 0,0 0-12 16,-28-16-20-16,28 16-31 15,-36-8-26-15,36 8-4 16,-42 0-31-16,6 12 36 16,36-12-8-16,-50 24 27 0,15 4 21 15,35-28-18-15,-50 48-2 0,22-4-6 16,6 0-13-16,1 4-1 15,14 12 11-15,-7 0 8 0,14 12 46 16,7 8-8-16,-7 0-16 16,14 3-5-16,0 1 30 0,15 0-26 15,-8-4-11-15,7-4-32 16,-6-4 19-16,-1-8 2 16,0-8-3-16,-6-12-6 15,-8-8-18-15,-7-8 5 0,0-28-5 16,0 28 6-16,0-28-15 0,-29 32-2 15,29-32-5-15,-42 32 3 16,42-32-11-16,-43 24 5 0,43-24 2 16,0 0-14-16,-28-8-7 15,28 8 4-15,-29-36-1 0,29 36-6 16,-14-32-4-16,14 32 3 16,0 0 4-16,0 0 11 15,0 0-1-15,28-4 1 0,8 20 3 16,-1 12 0-16,1 12 25 15,-8 8 40-15,1 8 29 0,-15 4 28 16,0 0 15-16,-7 0-14 16,-7 0 8-16,-7-8-38 0,0-8-3 15,0 4-12 1,0 0 94-16,-7-8-12 0,14-40-81 0,-14 48-36 16,14-48-32-16,-8 40 17 0,8-40-7 15,0 0-7-15,0 0-17 16,0 0 37-1,0 0-34-15,0 0-8 16,0 0 32-16,0 0-41 0,0 0-35 0,0 0-333 16,-7 32-180-16,7-32-77 0,0 0-263 15,0 0-516 1</inkml:trace>
        </inkml:traceGroup>
        <inkml:traceGroup>
          <inkml:annotationXML>
            <emma:emma xmlns:emma="http://www.w3.org/2003/04/emma" version="1.0">
              <emma:interpretation id="{484F79E6-33F1-44E1-8206-DCE58C208E88}" emma:medium="tactile" emma:mode="ink">
                <msink:context xmlns:msink="http://schemas.microsoft.com/ink/2010/main" type="inkWord" rotatedBoundingBox="9688,14548 10705,14653 10575,15911 9559,15807"/>
              </emma:interpretation>
              <emma:one-of disjunction-type="recognition" id="oneOf3">
                <emma:interpretation id="interp15" emma:lang="en-US" emma:confidence="0.5">
                  <emma:literal>y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z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5325">6150 13143 766 0,'0'0'208'0,"0"0"89"0,-14 28-14 16,14 4-48-16,21 8-9 15,7 0-27-15,8 4-43 0,14-8-47 16,14 0-35-16,0-8-27 16,0-4-20-16,0-4-15 0,-7-8-12 15,-8-8 0-15,-6 0 0 16,0 0 17-16,-8-12-14 0,-6-8 1 16,-8 0 3-16,-21 16 3 15,28-40-3-15,-6 4 3 0,-8 4 5 16,-7 4 79-16,-7 28-12 15,0 0-34-15,0 0-34 0,0 0-14 16,0 0 0-16,14 36 5 16,0 16-5-16,-6 24 4 0,6 8 5 15,7 8 49-15,-7 0 30 0,1 8-3 0,-1-4-11 0,7 0-25 16,-7-9-4-16,1-11 8 16,-15-8-1-16,0-8 18 0,0-16-12 15,-22-4-32-15,22-40 2 0,-42 36-7 16,-15-16-19-16,0-12 9 15,0-8-16-15,-14-16 15 0,14-12-24 16,-7-12 8-16,14-20 2 16,8-12-12-16,20-8 4 15,15-4 15-15,14-3-11 0,22 3-2 16,28 0 10-16,7 8-8 0,14 12 8 16,7 0-15-16,0 16-124 15,-6 4-148-15,-8 12-280 0,0 4-315 16</inkml:trace>
        </inkml:traceGroup>
        <inkml:traceGroup>
          <inkml:annotationXML>
            <emma:emma xmlns:emma="http://www.w3.org/2003/04/emma" version="1.0">
              <emma:interpretation id="{434839F6-EA7B-4E36-8EAF-B59BC786258C}" emma:medium="tactile" emma:mode="ink">
                <msink:context xmlns:msink="http://schemas.microsoft.com/ink/2010/main" type="inkWord" rotatedBoundingBox="11300,14934 11873,14993 11839,15319 11267,15260"/>
              </emma:interpretation>
              <emma:one-of disjunction-type="recognition" id="oneOf4">
                <emma:interpretation id="interp20" emma:lang="en-US" emma:confidence="0.5">
                  <emma:literal>=</emma:literal>
                </emma:interpretation>
                <emma:interpretation id="interp21" emma:lang="en-US" emma:confidence="0">
                  <emma:literal>-</emma:literal>
                </emma:interpretation>
                <emma:interpretation id="interp22" emma:lang="en-US" emma:confidence="0">
                  <emma:literal>_</emma:literal>
                </emma:interpretation>
                <emma:interpretation id="interp23" emma:lang="en-US" emma:confidence="0">
                  <emma:literal>,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5562.38">7750 13535 1843 0,'0'0'375'15,"42"16"0"-15,1-8-85 0,0-4-82 32,-1 0-93-32,8-8-51 0,14 8-42 15,-14-4-1-15,-1 0-18 0,-6 4-7 16,-14 0-15-16,-29-4-118 16,0 0-137-16,0 0-99 15,0 0-92-15,0 0-139 0,0 40 7 16</inkml:trace>
          <inkml:trace contextRef="#ctx0" brushRef="#br0" timeOffset="15718.66">7721 13843 1667 0,'0'0'526'0,"0"0"-110"0,0 0-100 16,0 0-80-16,64 16-95 15,0-8-62-15,7-12-33 0,0 4-34 16,8-4 3-16,-1-4-95 15,-7 8-281-15,7-8-550 16</inkml:trace>
        </inkml:traceGroup>
        <inkml:traceGroup>
          <inkml:annotationXML>
            <emma:emma xmlns:emma="http://www.w3.org/2003/04/emma" version="1.0">
              <emma:interpretation id="{C2E23843-F3AE-4AC2-8336-9E3694A05FB4}" emma:medium="tactile" emma:mode="ink">
                <msink:context xmlns:msink="http://schemas.microsoft.com/ink/2010/main" type="inkWord" rotatedBoundingBox="12626,14468 14096,14620 14008,15472 12538,15321"/>
              </emma:interpretation>
              <emma:one-of disjunction-type="recognition" id="oneOf5">
                <emma:interpretation id="interp25" emma:lang="en-US" emma:confidence="0.5">
                  <emma:literal>20</emma:literal>
                </emma:interpretation>
                <emma:interpretation id="interp26" emma:lang="en-US" emma:confidence="0">
                  <emma:literal>200</emma:literal>
                </emma:interpretation>
                <emma:interpretation id="interp27" emma:lang="en-US" emma:confidence="0">
                  <emma:literal>2</emma:literal>
                </emma:interpretation>
                <emma:interpretation id="interp28" emma:lang="en-US" emma:confidence="0">
                  <emma:literal>00</emma:literal>
                </emma:interpretation>
                <emma:interpretation id="interp29" emma:lang="en-US" emma:confidence="0">
                  <emma:literal>2S</emma:literal>
                </emma:interpretation>
              </emma:one-of>
            </emma:emma>
          </inkml:annotationXML>
          <inkml:trace contextRef="#ctx0" brushRef="#br0" timeOffset="16948.29">9115 13323 702 0,'0'0'110'16,"-36"-8"47"-16,36 8 13 0,0 0-3 16,0 0-1-16,0 0-35 0,0 0-42 15,-21-40-52-15,21 8-11 16,7-4-11-16,14 0-25 0,-21 36 14 16,43-36 6-16,0 8-18 15,-15 8 11-15,-28 20 0 0,43-8-3 16,-43 8 49-16,35 12 92 15,-13 12 43-15,-8 12-50 0,0 12-31 16,-7 4-27-16,-14 8 24 16,-7 8 25-16,0-4-34 0,-8 0-29 15,1 0-9-15,-15 0-8 0,1-4-18 16,-8 0-10-16,0-8 2 16,8-8-5-16,-1-12-7 0,15-8-7 0,21-24 0 15,0 0-3-15,0 0 12 0,0 0 7 16,0 0-9-16,28 12 7 15,22-16-2-15,14-4-6 16,14-4-3-16,1 4 35 0,-1 0 38 16,-7 8-3-16,-7 0-31 15,7 4-15-15,-14 0-12 0,0 0-10 16,0 0-11-16,-15 4 0 16,1-4-39-16,-15 0-174 0,-28-4-219 15,50 0-333-15,-7-12-68 0</inkml:trace>
          <inkml:trace contextRef="#ctx0" brushRef="#br0" timeOffset="17248.2">10195 13503 1441 0,'-35'12'217'0,"-8"4"58"15,0 12-18-15,8 4-70 0,-1 0-33 16,15 4-36-16,21-36-34 15,-7 44-17-15,14-12-7 0,-7-32 4 16,43 36-22-16,14-8-24 16,-1-16-8-16,1 0 2 0,-7-8 6 15,0-12-8-15,0-4-1 0,-8-4 11 16,1-16-7-16,-7-4 9 31,-8-8 2-31,-21-4 17 0,0 0 80 16,-7 4 18-16,-14 4-31 15,-7 12-49-15,-22 4-24 0,0 12-20 16,-6 8-13-16,-8 12-32 0,-7 8-115 16,7 8-148-16,-7 8-261 15,7 4-417-15</inkml:trace>
        </inkml:traceGroup>
      </inkml:traceGroup>
    </inkml:traceGroup>
    <inkml:traceGroup>
      <inkml:annotationXML>
        <emma:emma xmlns:emma="http://www.w3.org/2003/04/emma" version="1.0">
          <emma:interpretation id="{4B904D90-101E-4E7F-8BDE-CE7EDA4AC0F7}" emma:medium="tactile" emma:mode="ink">
            <msink:context xmlns:msink="http://schemas.microsoft.com/ink/2010/main" type="paragraph" rotatedBoundingBox="6497,17108 14015,15602 14454,17795 6936,193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163DE1-AE1C-43CD-936B-8A2EE040FB3A}" emma:medium="tactile" emma:mode="ink">
              <msink:context xmlns:msink="http://schemas.microsoft.com/ink/2010/main" type="line" rotatedBoundingBox="6497,17108 14015,15602 14454,17795 6936,19301"/>
            </emma:interpretation>
          </emma:emma>
        </inkml:annotationXML>
        <inkml:traceGroup>
          <inkml:annotationXML>
            <emma:emma xmlns:emma="http://www.w3.org/2003/04/emma" version="1.0">
              <emma:interpretation id="{1DC58DA8-B5EC-4BD4-8D04-9D5EB79DC317}" emma:medium="tactile" emma:mode="ink">
                <msink:context xmlns:msink="http://schemas.microsoft.com/ink/2010/main" type="inkWord" rotatedBoundingBox="6551,17381 7307,17229 7692,19150 6936,19301"/>
              </emma:interpretation>
              <emma:one-of disjunction-type="recognition" id="oneOf6">
                <emma:interpretation id="interp30" emma:lang="en-US" emma:confidence="0.5">
                  <emma:literal>}</emma:literal>
                </emma:interpretation>
                <emma:interpretation id="interp31" emma:lang="en-US" emma:confidence="0">
                  <emma:literal>,</emma:literal>
                </emma:interpretation>
                <emma:interpretation id="interp32" emma:lang="en-US" emma:confidence="0">
                  <emma:literal>.</emma:literal>
                </emma:interpretation>
                <emma:interpretation id="interp33" emma:lang="en-US" emma:confidence="0">
                  <emma:literal>{</emma:literal>
                </emma:interpretation>
                <emma:interpretation id="interp34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20312.37">3427 15977 985 0,'28'-16'336'16,"-28"16"68"-16,21-8-67 15,-21 8-60-15,29-24-89 0,-29 24-68 16,28-20-34-16,8 0-8 0,-8 4-12 16,-6 0-10-16,6 4-2 15,1 8 6-15,-8 4-5 0,-21 0-11 16,35 8 23-16,-13 16 25 0,-8 4 19 15,0 16 23-15,-14 12 15 16,-7 12 4-16,0 8-16 0,-7 8-20 16,0 0-3-16,6 4-18 0,8 4 22 15,8-4-21-15,-1-8-37 16,14 0-30-16,0-16-4 0,8-4 0 16,6-12-8-16,-6-12-3 15,-29-36 8-15,28 32-16 0,-28-32 29 16,0 0-30-16,0 0 3 15,0 0-9-15,22-40-9 0,-15-8-26 16,-7-4 25-16,-15 0-12 0,-6 8 9 16,0 4 13-16,21 40-7 15,-43-36-8-15,43 36 10 0,-57-8 5 16,7 24 0-16,8 12 7 0,6 20-4 16,8 16 4-16,-1 8 93 15,15 12-8-15,7 4-1 0,0 7-13 31,7 1 6-31,7-4-11 0,-7-4 10 16,7-8 31-16,-7-8-10 16,0-8-58-16,7-12 8 0,-14-8-35 15,7-44 35-15,-7 48-36 0,7-48-7 16,-21 48 6-16,21-48-22 16,0 0 8-16,-36 28-248 0,36-28-308 15,-50 0-114-15,8 0-90 0,-8-20-448 16</inkml:trace>
        </inkml:traceGroup>
        <inkml:traceGroup>
          <inkml:annotationXML>
            <emma:emma xmlns:emma="http://www.w3.org/2003/04/emma" version="1.0">
              <emma:interpretation id="{BBECFFF2-B461-4D85-9D27-72C3E614ED36}" emma:medium="tactile" emma:mode="ink">
                <msink:context xmlns:msink="http://schemas.microsoft.com/ink/2010/main" type="inkWord" rotatedBoundingBox="9754,16455 14015,15602 14328,17163 10067,18016"/>
              </emma:interpretation>
              <emma:one-of disjunction-type="recognition" id="oneOf7">
                <emma:interpretation id="interp35" emma:lang="en-US" emma:confidence="0.5">
                  <emma:literal>2230</emma:literal>
                </emma:interpretation>
                <emma:interpretation id="interp36" emma:lang="en-US" emma:confidence="0">
                  <emma:literal>230</emma:literal>
                </emma:interpretation>
                <emma:interpretation id="interp37" emma:lang="en-US" emma:confidence="0">
                  <emma:literal>2330</emma:literal>
                </emma:interpretation>
                <emma:interpretation id="interp38" emma:lang="en-US" emma:confidence="0">
                  <emma:literal>2030</emma:literal>
                </emma:interpretation>
                <emma:interpretation id="interp39" emma:lang="en-US" emma:confidence="0">
                  <emma:literal>3230</emma:literal>
                </emma:interpretation>
              </emma:one-of>
            </emma:emma>
          </inkml:annotationXML>
          <inkml:trace contextRef="#ctx0" brushRef="#br0" timeOffset="19005.41">9420 14926 1636 0,'0'0'228'16,"0"0"-12"-16,0 0-21 0,0 0-53 15,0 0-59-15,57-20-26 16,0 16-20-16,0 16-18 15,0 8-2-15,0 12-12 0,-7 0 10 16,-8-4 9-16,-42-28-7 0,29 48-1 16,-15-12 2-16,-21-4-18 0,-22 4-3 0,-13-8 11 15,-15-4-3-15,-21 0-13 16,-1-4-5-16,-6-4 1 0,7-4 8 0,14-12-4 16,14 4-10-16,15 0 3 15,35-4 0-15,0 0 5 16,0 0-1-16,0 0 0 15,64-4 6-15,7 8 16 0,0 4-7 16,0 4-4-16,0 8 21 0,-7 0 30 16,-7 4 9-16,-7 0 15 15,-15 0 32-15,-35-24 34 0,21 48 22 16,-13-12-21-16,-23 0-28 0,-27 0-29 16,-15-9-16-16,-7 1-25 15,-14-4-26-15,6 0-11 16,-6-4-2-16,14-4 10 0,7-8-9 15,8 4-9-15,13-4-5 0,36-8-25 16,-35 0-174-16,35 0-187 0,0 0-333 16,0 0-234-16</inkml:trace>
          <inkml:trace contextRef="#ctx0" brushRef="#br0" timeOffset="18150.39">6285 15150 986 0,'0'0'198'16,"28"-12"33"-16,-28 12-5 0,29-12-47 15,-1 4-57-15,-28 8-43 0,29-4-9 16,-29 4 7-16,28-4 1 15,-28 4-26-15,21 0-1 0,-21 0-34 16,29-4-1-16,-29 4-2 16,35-20-5-16,1 0-6 0,-8-4-11 15,-28 24 14-15,50-32-11 0,-14 12 13 16,-36 20-3-16,35-24 0 16,-35 24-5-16,43-20 0 0,0 8 0 15,-8 4-5-15,15 8 5 0,0-4-7 0,7 8-1 16,-1 0 1-16,1 0 1 0,7 0 21 15,-7 4-12-15,0-8 5 16,-7 0-1-16,-7 4-5 0,-15 0 4 16,-28-4 9-16,35 0 86 0,-35 0 31 15,0 0-4-15,0 0-30 16,0 0-44-16,0 0-25 0,0 0-20 16,-42 32 1-16,-15 0 3 15,-7 12 14-15,-14 8 24 0,-8 16 26 16,-6 8-5-16,-8 4 6 15,8 0-5-15,0 0-27 0,-1-4-28 16,15-9 0-16,14-11 0 0,14-12-14 16,8-12-10-16,42-32 8 15,0 0 23-15,-36 32-1 0,36-32-9 16,0 0-3-16,0 0 1 0,50-16 2 16,14-8-15-16,7-4-9 15,0 4 9-15,0-4 8 0,7 4-8 16,0 0-5-16,-6 8 2 0,-1 1 29 15,-7 7-34-15,-15 0-5 16,1 0-15-16,-14 4-101 0,-1 4-109 16,-35 0-130-16,43 0-201 15,-43 0-169-15,57-8-1 0</inkml:trace>
          <inkml:trace contextRef="#ctx0" brushRef="#br0" timeOffset="18514.79">7863 15386 1875 0,'0'0'330'15,"0"0"-10"-15,0 0-91 0,0 0-94 16,0 0-2-16,0 0 19 0,36-24-46 16,28 16-43-16,7 8-29 15,14 0-9-15,1 0-16 0,-1 0-9 16,0 0 0-1,-14 0 8-15,-7 4-13 16,-14-4-33-16,-21 4-37 0,-29-4-49 16,0 0-98-16,0 0-108 15,0 0-9-15,-43 32 61 0,-14-8 80 16,-7 0 54-16,-7 4 24 0,-7 8 46 16,-8 0 48-16,8-8 16 15,14-8 3-15,7 0 27 0,57-20 69 16,-42 15 66-16,42-15 4 0,0 0 65 15,0 0 7-15,0 0-94 16,42-4-76-16,22-3-14 0,14-5-20 16,8-4-22-16,-1 0-97 15,8-4-198-15,6 0-196 0,-6-4-152 16</inkml:trace>
          <inkml:trace contextRef="#ctx0" brushRef="#br0" timeOffset="19400.34">10330 15470 2141 0,'0'0'203'15,"0"0"-2"-15,0 0-69 0,0 0-73 16,-49-12-38-1,13 20 5-15,36-8 22 0,-35 48 12 0,-1-4-7 16,29 0-17-16,0-1 6 0,7-7-12 0,14 0-13 16,0 0 8-16,-14-36 2 15,57 32-11-15,-7-8-9 16,0-12 4-16,-1-8-11 0,1-8 3 16,0-4 12-16,0-8 2 0,-8-4 36 15,1-4 51-15,0-12 8 16,-15-4-27-16,-6-4 3 0,-8 1 83 15,-14-1 30-15,-14 8-54 0,14 36-64 16,-43-44-48-16,-14 20-20 16,0 8-23-16,-21 12-137 0,0 8-192 15,-1 8-167-15,-6 8-419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53.28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549 96 871 0,'0'0'305'16,"-14"-36"82"-1,14 36 15-15,0 0-51 0,0 0-122 16,0 0-114-16,0 0-55 16,0 0 34-16,-43 48 3 0,1 20-5 15,6 20 27-15,1 12 23 16,6 12-62-16,15 0-48 0,0 0-11 15,7-17 1-15,7-7-11 16,14-12 0-16,0-16 13 0,7-16-5 16,8-12 7-16,6-20 2 15,8-20-5-15,0-12-14 0,-8-16-3 16,8-12-1-16,-15-16-5 16,1-12 0-16,-8-12 0 15,-14-7-4-15,-7-13 7 16,-7-8 0-16,-7 12-3 0,0 12 65 15,-8 20 46-15,8 12-11 16,0 20-53-16,14 40-25 0,0 0-12 16,-50 36 11-16,-7 36 36 15,0 20 35-15,8 20-20 0,-1 8-38 16,21 4-12-16,8 3-8 16,7-7 6-16,14-4 10 0,14-12-7 15,15-16 7-15,-1-16 1 16,22-24-3-16,0-16 0 15,21-28-14-15,0-20 1 0,0-24-4 16,0-16-7-16,0-20-4 16,-7-16 0-16,-14-20 6 0,-8-12-6 15,-20-19 0-15,-15-9-8 16,-21 0 4-16,-15 12 47 0,-6 32 63 16,-8 24-5-16,0 32-25 15,-21 36-19-15,-14 44 60 0,-14 44 89 16,6 32 2-16,8 28-52 15,7 16-8-15,14 16-61 0,15 15-40 16,13-3 12-16,15 4-27 16,21-20-10-16,7-12-26 15,22-24 18-15,6-20-23 0,8-24 27 16,0-20-24-16,7-24 20 16,-7-24-7-1,7-20 8-15,-8-20-31 0,1-24 2 0,-14-32 3 0,-1-32-137 31,-14-32-15-31,-21-28 100 0,-14-20 13 16,-7 4 33-16,-7 16 5 16,-8 29 14-16,-7 27 25 0,-6 28-4 15,-8 44 8-15,-7 40 23 16,-15 36 5-16,8 36-7 0,0 28-16 16,7 16-12-16,7 8-40 15,15 3 22-15,6 1-14 0,22-8-221 16,7-12-313-16,7-12-82 15,21-16-18-15,8-8-316 0,20-16-350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6:54.37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485-32 1233 0,'0'0'386'0,"0"0"11"15,-7-24-64-15,7 24-90 16,0 0-77-1,0 0-34-15,0 0 92 0,-14 56-16 0,0 12-11 0,-8 12-45 0,1 8-40 16,0 12-45-16,6 0-14 16,8-4-20-16,7-4-19 15,0-4 2-15,7-8-1 0,15-12-15 16,-8-8 7-16,7-16 7 0,-21-44-11 16,36 36-3-16,-1-20 0 15,1-24 8-15,-36 8-13 0,43-48-3 16,-8-8-3-16,-6-12-1 0,-8-8-7 15,-14-16-44-15,-7-4 14 16,-14 0 24-16,-8 8 22 0,1 8 0 16,-14 12-2-16,-1 24 1 0,-14 24 11 15,-7 36 48-15,-14 28 65 16,0 28 7-16,0 20 31 0,7 20-26 16,7 4-64-16,15 8-16 15,13 0-9-15,8 4-18 0,14-8-2 16,14-9 34-16,7-19-21 15,14-12-10-15,8-20-1 0,14-20-2 16,7-24-14 0,-1-20 1-16,16-12-10 15,-8-20 12-15,0-16-19 0,-8-16-8 0,1-16-9 0,-14-20-30 16,0-11-49-16,-8-21 18 0,-13-12-1 16,-15-8 34-16,-14 8 27 15,-1 24 52-15,-13 24 115 16,7 24-12-1,-7 28-68-15,-15 40-16 0,-14 44 136 16,-14 32 87-16,-14 32 19 16,7 24-99-16,0 12-60 0,21 4 13 15,0 4-70-15,15-12-36 0,20-8-8 16,8-21-5-16,7-15-23 16,7-20 20-16,15-12-24 0,-22-56 12 15,50 24-20-15,-1-28 2 0,8-24-36 16,7-20-22-16,0-20-46 0,-7-24 2 15,7-23-29-15,-7-17 55 16,7-4 44-16,-21 8 27 0,-8 12 1 16,-21 20 98-16,1 24 43 0,-8 16-13 15,-14 16-66-15,7 40-3 16,-50-12-32-16,-7 20-22 0,0 8-85 16,7 4-504-16,1 4-221 0,49-24-84 15,-57 44-563-15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1-26T04:57:56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09D3B9-43ED-48CC-9980-2A4FCB99FA6D}" emma:medium="tactile" emma:mode="ink">
          <msink:context xmlns:msink="http://schemas.microsoft.com/ink/2010/main" type="writingRegion" rotatedBoundingBox="23502,16802 1583,15889 2264,-467 24183,445"/>
        </emma:interpretation>
      </emma:emma>
    </inkml:annotationXML>
    <inkml:traceGroup>
      <inkml:annotationXML>
        <emma:emma xmlns:emma="http://www.w3.org/2003/04/emma" version="1.0">
          <emma:interpretation id="{13E7B547-DB7D-452A-85FD-F27402591173}" emma:medium="tactile" emma:mode="ink">
            <msink:context xmlns:msink="http://schemas.microsoft.com/ink/2010/main" type="paragraph" rotatedBoundingBox="18472,16631 11135,16258 11243,14133 18580,14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6E5D48-F5CA-41DE-8348-27076D785A0B}" emma:medium="tactile" emma:mode="ink">
              <msink:context xmlns:msink="http://schemas.microsoft.com/ink/2010/main" type="line" rotatedBoundingBox="18472,16631 11135,16258 11243,14133 18580,14506"/>
            </emma:interpretation>
          </emma:emma>
        </inkml:annotationXML>
        <inkml:traceGroup>
          <inkml:annotationXML>
            <emma:emma xmlns:emma="http://www.w3.org/2003/04/emma" version="1.0">
              <emma:interpretation id="{BCF1320F-B6DE-4E8C-8DEE-92648F650A0D}" emma:medium="tactile" emma:mode="ink">
                <msink:context xmlns:msink="http://schemas.microsoft.com/ink/2010/main" type="inkWord" rotatedBoundingBox="18545,15203 18233,15187 18269,14491 18580,14506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-4052 13472 1437 0,'0'0'299'16,"0"0"92"-16,0 0-4 0,0 0-48 16,0 0-64-16,21 40 2 15,-14 4-26-15,-7 8-29 0,0 4-23 16,-7 4-36-16,0 0-17 15,7-4-76-15,0 0-22 0,0 0-18 16,7-12-40-16,0-4 28 16,-7-40-119-16,7 48-180 0,1-12-99 15,-8-36-126-15,0 0-365 16,0 52-258-16</inkml:trace>
          <inkml:trace contextRef="#ctx0" brushRef="#br0" timeOffset="-265.61">-4287 13504 825 0,'0'0'332'16,"0"0"66"-16,0 0-60 0,0 0-85 15,0 0-71-15,0 0 76 16,0 0 6-16,0 0-25 0,14 56-36 16,-6-4-60-16,-8 4-45 15,-8 0-9-15,8 0-32 0,-7 0-30 16,7-8 2-16,-7 0-32 15,14 0-5-15,-7-12-69 0,0-4-130 16,0-32-123 0,0 0-198-16,0 36-250 0,0-36-57 15</inkml:trace>
        </inkml:traceGroup>
        <inkml:traceGroup>
          <inkml:annotationXML>
            <emma:emma xmlns:emma="http://www.w3.org/2003/04/emma" version="1.0">
              <emma:interpretation id="{A94C80F7-6243-4286-A95F-CEE860E7F9D5}" emma:medium="tactile" emma:mode="ink">
                <msink:context xmlns:msink="http://schemas.microsoft.com/ink/2010/main" type="inkWord" rotatedBoundingBox="11318,14132 17210,15299 16874,16995 10982,15828"/>
              </emma:interpretation>
              <emma:one-of disjunction-type="recognition" id="oneOf1">
                <emma:interpretation id="interp5" emma:lang="en-US" emma:confidence="0.5">
                  <emma:literal>-re.</emma:literal>
                </emma:interpretation>
                <emma:interpretation id="interp6" emma:lang="en-US" emma:confidence="0">
                  <emma:literal>serer</emma:literal>
                </emma:interpretation>
                <emma:interpretation id="interp7" emma:lang="en-US" emma:confidence="0">
                  <emma:literal>sorer</emma:literal>
                </emma:interpretation>
                <emma:interpretation id="interp8" emma:lang="en-US" emma:confidence="0">
                  <emma:literal>-res.</emma:literal>
                </emma:interpretation>
                <emma:interpretation id="interp9" emma:lang="en-US" emma:confidence="0">
                  <emma:literal>-roe.</emma:literal>
                </emma:interpretation>
              </emma:one-of>
            </emma:emma>
          </inkml:annotationXML>
          <inkml:trace contextRef="#ctx0" brushRef="#br0" timeOffset="-5350.15">-8034 14160 2509 0,'22'4'259'16,"6"16"52"-16,-7 16-11 0,8 12-12 15,-1 15-14-15,1 1-48 0,-8 12 50 16,-7 0-13 0,-14 4-60-16,-21 4-89 15,-29-4-49-15,-14-4-51 0,-28 0-160 16,-15-4-327-16,-14-16-129 16,-21 0-254-16,7-20-464 0</inkml:trace>
          <inkml:trace contextRef="#ctx0" brushRef="#br0" timeOffset="-5036.77">-8844 14587 1649 0,'-43'-16'200'0,"-7"4"1"0,8 4-15 15,6 0-62-15,36 8-47 16,0 0-50-16,-7-32-12 0,21-4-15 16,29 4 5-16,7 4 9 15,7 12-2-15,-1 8 121 0,-13 12 85 16,0 8 56-16,-43-12 56 16,21 64-8-16,-21 12-31 0,-28 0-34 15,-22 4-35-15,-21 4-63 16,-7-4-74-16,-8 0-36 0,-20-4-195 15,-8-4-352-15,-14-12-226 0,-14-8-535 16</inkml:trace>
          <inkml:trace contextRef="#ctx0" brushRef="#br0" timeOffset="-5629.59">-5709 14539 1571 0,'0'0'338'16,"0"0"-9"-16,-28-32-20 15,28 32-55-15,0 0-71 0,0 0-69 16,0 0-71-16,0 0 40 15,0 0 31-15,0 0-30 16,57 20-39-16,0 12-17 16,-1 0-13-16,-6 0-10 0,-7-8-10 15,-8 0-25-15,-35-24-19 16,8 36-27-16,-37-4-53 0,-28-4-60 16,-14-8 5-16,-14-8 21 15,7-8 28-15,-1-4 35 0,8-12 26 16,22-12 20-16,6-12 20 15,22-4 5-15,21-12 18 0,28 0 13 16,8 4-2-16,13 8 27 16,8 8 43-16,-7 12 42 15,-7 4 19-15,-43 16 12 16,35 0 9-16,-35 0-32 0,0 0-39 16,0 0-30-16,-78 56-22 15,-22-8-6-15,1-4-23 0,-15-12 2 16,-14-4 0-16,0-4 2 15,-7-4-4-15,-7-12-7 0,14-8 12 16,7-4-5-16,22-4 0 16,20-4 0-16,22 0-8 0,22-8 10 15,35 20-2-15,0 0 0 16,0-28 0-16,0 28 3 0,43-16 1 16,-8 12 36-16,1 12 51 15,-36-8 37-15,28 40 89 16,-21 8 28-16,-21 8 20 0,-29 8-19 15,-35 8-55-15,-36 4-84 16,-21 4-48-16,-21 0-18 0,-15-4-41 16,8-8-149-16,13-12-297 15,22-12-208-15,22-12-583 16</inkml:trace>
          <inkml:trace contextRef="#ctx0" brushRef="#br0" timeOffset="-1675.3">-9797 14052 490 0,'0'0'43'16,"0"0"37"-16,0 0 11 0,0 0 9 15,0 0-32-15,0 0-20 16,0 0-19-16,0 0-40 16,0 0 69-16,36 32 134 0,-1 0-10 15,1 0-2-15,21 0-16 16,-1 4-28-16,16 0-15 0,-1 0-31 16,7-1-38-16,-7-7-19 15,0-8-15-15,-14-8 7 0,-14-4-11 16,-43-8 2-16,35 12 35 0,-35-12 92 15,0 0 49-15,0 0-24 16,0 0-69-16,0 0-27 0,0 0-7 16,0 0 4-16,-42 16 25 15,-8 16 37-15,-21 16-8 16,0 12 14-16,-8 8-18 0,-6 0 1 16,0 8-13-16,14-12-37 15,-8-4-33-15,15-4-15 0,0-8-9 16,22-8-13-16,6-12-39 0,36-28-215 15,-28 28-153-15,28-28-394 16</inkml:trace>
          <inkml:trace contextRef="#ctx0" brushRef="#br0" timeOffset="-1012.49">-10899 13212 1862 0,'-14'-28'371'16,"14"28"-56"-16,-21-24-110 16,21 24-102-16,0 0-65 0,0 0-13 15,0 0 26 1,-22 44 104-16,8 20-33 0,0 8 1 15,-8 8-42-15,15-4-25 0,-7 0-38 16,14-8 2-16,-14-4-20 16,14-12 12-16,-7-8-18 0,7-8-42 15,-7-12-83-15,7-24-47 16,0 0-33-16,0 0-70 0,0 0-33 16,0 0-145-16,0 0-28 15,0 0 85-15,0-36 69 0,-15-16 89 16,1-12 80-16,0-4 81 15,-7-4 97-15,6 8 69 16,-6 8 99-16,0 8 54 0,7 8 84 16,-1 8 60-1,15 32-6-15,-14-32-1 0,14 32-70 16,-14-24-44-16,14 24-53 16,0 0-56-16,0 0-49 0,0 0-47 15,0 0-7-15,0 0 55 16,-21 32 1-16,-1 16-3 0,8 4-24 15,0 4-38-15,0 0-27 16,6 0-16-16,1-4-87 0,0 4-137 16,7-8-219-16,7 4-476 15</inkml:trace>
        </inkml:traceGroup>
      </inkml:traceGroup>
    </inkml:traceGroup>
    <inkml:traceGroup>
      <inkml:annotationXML>
        <emma:emma xmlns:emma="http://www.w3.org/2003/04/emma" version="1.0">
          <emma:interpretation id="{4305EDAA-F0B9-4863-8EB1-974864AD5A4C}" emma:medium="tactile" emma:mode="ink">
            <msink:context xmlns:msink="http://schemas.microsoft.com/ink/2010/main" type="paragraph" rotatedBoundingBox="19373,13153 1998,13128 2004,9237 19378,92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003057-48A7-4BCE-AC54-F2F8D6406B3A}" emma:medium="tactile" emma:mode="ink">
              <msink:context xmlns:msink="http://schemas.microsoft.com/ink/2010/main" type="line" rotatedBoundingBox="19373,13153 1998,13128 2004,9237 19378,9263"/>
            </emma:interpretation>
          </emma:emma>
        </inkml:annotationXML>
        <inkml:traceGroup>
          <inkml:annotationXML>
            <emma:emma xmlns:emma="http://www.w3.org/2003/04/emma" version="1.0">
              <emma:interpretation id="{756EDA56-559F-4ED3-8906-C4FE4E19D4F4}" emma:medium="tactile" emma:mode="ink">
                <msink:context xmlns:msink="http://schemas.microsoft.com/ink/2010/main" type="inkWord" rotatedBoundingBox="13274,10597 19166,9788 19529,12430 13637,13239"/>
              </emma:interpretation>
              <emma:one-of disjunction-type="recognition" id="oneOf2">
                <emma:interpretation id="interp10" emma:lang="en-US" emma:confidence="0.5">
                  <emma:literal>Firs.</emma:literal>
                </emma:interpretation>
                <emma:interpretation id="interp11" emma:lang="en-US" emma:confidence="0">
                  <emma:literal>rid.</emma:literal>
                </emma:interpretation>
                <emma:interpretation id="interp12" emma:lang="en-US" emma:confidence="0">
                  <emma:literal>Find.</emma:literal>
                </emma:interpretation>
                <emma:interpretation id="interp13" emma:lang="en-US" emma:confidence="0">
                  <emma:literal>Fit.</emma:literal>
                </emma:interpretation>
                <emma:interpretation id="interp14" emma:lang="en-US" emma:confidence="0">
                  <emma:literal>rei-BT.</emma:literal>
                </emma:interpretation>
              </emma:one-of>
            </emma:emma>
          </inkml:annotationXML>
          <inkml:trace contextRef="#ctx0" brushRef="#br0" timeOffset="-12632.14">-3348 9862 1199 0,'0'0'335'16,"0"0"57"-16,0 0-3 16,0 0-60-16,0 0-68 0,35 52-56 15,-6 4-15-15,6 4 21 16,-6 8 12-16,-8-4-21 16,-7 4 22-16,-7-4-35 15,-14-4-72-15,-21 4-52 16,-15 0-40-16,-14-4-59 0,-21 4-278 15,-29-8-148-15,1-8-262 16,-1-16-542-16</inkml:trace>
          <inkml:trace contextRef="#ctx0" brushRef="#br0" timeOffset="-12491.53">-3910 10490 2407 0,'0'0'467'0,"0"0"-33"16,-35 56-39-16,-22 4-55 16,-7 8-119-16,-29 12-109 15,-6 4-43-15,-15 4-65 0,-14 0-222 16,0-8-166-16,0-12-150 16,21-12-373-16</inkml:trace>
          <inkml:trace contextRef="#ctx0" brushRef="#br0" timeOffset="-12031.96">-4671 10090 2129 0,'-57'68'225'16,"29"-12"-7"-16,28 4-88 15,28-8-56-15,22-4-22 16,21 0-27-16,8-12-23 0,-1-4-2 16,-7-12 9-16,-7-4-1 15,-22-4 1-15,-42-12 1 16,0 0 2-16,0 0-1 16,-63 32-8-16,-30-8-9 0,-21-8 2 15,-7-8 12-15,-7 0-4 16,0-12-4-16,15-4 64 0,6-8 31 15,22-8-35-15,14-4-27 16,14-4 15-16,57 32 20 16,-50-32-17-16,50 32 1 0,0 0-12 15,-43-20-18-15,43 20-4 16,0 0 63-16,-42 28 97 0,-8 20-7 16,-7 24 26-16,-14 12 27 15,-14 4-37-15,-8 4-70 16,1 0-48-16,-1-8-32 15,1-4-62-15,-1-8-314 0,8-9-162 16,7-11-202-16,14-12-476 16</inkml:trace>
          <inkml:trace contextRef="#ctx0" brushRef="#br0" timeOffset="-11844.46">-4884 9511 3309 0,'0'0'266'0,"0"0"-5"15,0 0-123-15,0 0-86 0,43-24-161 16,-43 24-172-16,0 0-169 16,0 0-429-16</inkml:trace>
          <inkml:trace contextRef="#ctx0" brushRef="#br0" timeOffset="-11669.43">-5908 11665 3037 0,'78'8'311'15,"8"-16"-83"-15,20-12-109 16,22-12-55-16,0-4-140 0,0-12-256 15,-14 0-519 1</inkml:trace>
          <inkml:trace contextRef="#ctx0" brushRef="#br0" timeOffset="-11406.46">-6275 9251 3456 0,'-15'124'513'15,"1"16"29"-15,7 8-89 16,-15 11-209 0,8 5-130-16,-8 4-43 0,-6 4-290 15,-1 0-373-15,-21-8-147 16,0-4-394-16</inkml:trace>
          <inkml:trace contextRef="#ctx0" brushRef="#br0" timeOffset="-10953.37">-6960 10154 2465 0,'35'12'255'15,"-35"-12"-17"-15,29 48-14 16,-15 8-83-16,-14 4-51 16,-14 8-52-16,-22 4-14 0,-20 0-11 15,-16 0-13-15,-20-8-25 16,0-12-71-16,-1-12 1 16,8-16 3-16,7-20 30 0,6-20 12 15,16-16 1-15,13-8 23 16,15 4 26-16,6 0-14 0,22 36 8 15,-21-28 12-15,21 28-6 16,0 0 25-16,0 0 94 0,21 40-10 16,1 20-12-16,-8 16 43 15,0 16 36-15,-14 0 4 16,-21 4-6-16,-22 4-18 16,-14-5-80-16,-28-11-37 0,-22-4-8 15,-21-16 34-15,-7-16 67 16,0-16 101-16,0-20-9 0,14-16-37 15,0-32-23-15,22-32-55 16,20-20 49-16,15-24 24 0,15-7-51 16,20-9-39-16,22 0-78 15,28 4 8-15,22 0 1 16,28 12-6-16,22 4-26 0,20 12-177 16,22 8-320-16,1 24-205 15,6 12-29-15,0 28-340 16</inkml:trace>
          <inkml:trace contextRef="#ctx0" brushRef="#br0" timeOffset="-10781.49">-8105 12033 3252 0,'50'36'444'16,"7"-24"-50"-16,14-24-182 15,21-16-106-15,29-12-111 16,7-8-380-16,0-8-299 16,-7-12-754-16</inkml:trace>
          <inkml:trace contextRef="#ctx0" brushRef="#br0" timeOffset="-10601.68">-8069 9399 4002 0,'0'0'211'31,"0"0"-87"-31,0 0-65 16,0 0-207-16,0 0-317 15,0 0-421-15</inkml:trace>
        </inkml:traceGroup>
        <inkml:traceGroup>
          <inkml:annotationXML>
            <emma:emma xmlns:emma="http://www.w3.org/2003/04/emma" version="1.0">
              <emma:interpretation id="{FD6C8D53-F059-41DB-BA6A-D6DFD89C69D0}" emma:medium="tactile" emma:mode="ink">
                <msink:context xmlns:msink="http://schemas.microsoft.com/ink/2010/main" type="inkWord" rotatedBoundingBox="8146,13137 1998,13128 2004,9237 8152,9246"/>
              </emma:interpretation>
              <emma:one-of disjunction-type="recognition" id="oneOf3">
                <emma:interpretation id="interp15" emma:lang="en-US" emma:confidence="0.5">
                  <emma:literal>or-antrin</emma:literal>
                </emma:interpretation>
                <emma:interpretation id="interp16" emma:lang="en-US" emma:confidence="0">
                  <emma:literal>or-stain</emma:literal>
                </emma:interpretation>
                <emma:interpretation id="interp17" emma:lang="en-US" emma:confidence="0">
                  <emma:literal>or-stim</emma:literal>
                </emma:interpretation>
                <emma:interpretation id="interp18" emma:lang="en-US" emma:confidence="0">
                  <emma:literal>or-storm</emma:literal>
                </emma:interpretation>
                <emma:interpretation id="interp19" emma:lang="en-US" emma:confidence="0">
                  <emma:literal>or-stem</emma:literal>
                </emma:interpretation>
              </emma:one-of>
            </emma:emma>
          </inkml:annotationXML>
          <inkml:trace contextRef="#ctx0" brushRef="#br0" timeOffset="-8794.66">-15058 10450 2692 0,'0'0'379'0,"0"0"-6"16,0 0-73-16,0 0-120 0,0 0-78 15,0 0-43-15,0 0-19 16,0 0-33-16,0 0-42 0,0 0-76 0,21-48-14 15,0-8-2-15,15-16 26 16,14 4 38-16,7-4 29 16,7 8 7-16,14 4 3 0,-7 16 27 15,0 16-6-15,-7 16-4 16,-7 8 1-16,-14 16 17 0,-43-12 7 16,21 52-13-16,-35 4 5 15,-29 4-1-15,-28 0-2 16,-29 0-7-16,-6-8 0 0,-8-8 11 15,0-12 21-15,15-4 66 16,6-12 77-16,22-12 8 0,0-16-26 16,21-16-23-16,8-16-57 15,6-16-12-15,22-12-2 0,7-16-34 16,14-4-12-16,14 4-4 16,0 4 2-16,1 4-1 15,6 17-14-15,1 11-10 0,-8 12-19 16,-21 40-248-16,21-36-169 15,-21 36-84-15,43-4-194 0,0 24-286 16</inkml:trace>
          <inkml:trace contextRef="#ctx0" brushRef="#br0" timeOffset="-8575.93">-15300 11162 2902 0,'0'0'343'0,"-21"-52"-21"16,28-4-59-16,21 0-105 16,22 0-67-16,21 8-35 0,7 16-36 15,8 8-5-15,-8 16-3 16,0 16-12-16,-21 20 11 0,-7 8-30 16,-22 16-151-16,-28 8-107 15,-35 8-145-15,-22 0-307 0,-21-8-322 16</inkml:trace>
          <inkml:trace contextRef="#ctx0" brushRef="#br0" timeOffset="-8185.33">-16096 10158 1705 0,'0'0'278'16,"0"0"6"-16,-43 36-33 16,43-36-10-16,-28 44-43 0,28-44-5 15,0 0 39-15,-15 44 40 16,15-44 69-16,-14 44 81 16,14-44 6-16,-64 48 13 0,-7 0-24 15,-14-12-97-15,-29 0-43 16,-28-8-88-16,-29 4-84 0,-35-8 14 15,-7-4 5-15,-8-4-44 16,15-12 14-16,7-8-47 0,28-8-1 16,29-4-38-16,21-4-8 15,29-4 13-15,28 8-13 0,14 4-47 16,50 12-90-16,0 0-191 16,0 0-305-16,-50-20-169 0,50 20 27 15,0 0 31-15,0 0-174 16,0 0-253-16</inkml:trace>
          <inkml:trace contextRef="#ctx0" brushRef="#br0" timeOffset="-7957.54">-17454 11425 2539 0,'57'-32'345'0,"7"4"-105"0,7 8-94 16,7 8-59 0,7 16-7-16,-7 12-7 0,1 8 28 15,-22 16-18 1,-15 8-41-16,-13 8-22 0,-29 8-53 16,-22 4-178-16,-20 4-206 15,-37-4-436-15</inkml:trace>
          <inkml:trace contextRef="#ctx0" brushRef="#br0" timeOffset="-6589.16">-16942 8211 2528 0,'-79'108'278'0,"-34"24"-24"16,-22 16-94-16,-29 8-74 15,-7 4-44-15,-13 8-36 0,-1-4-126 16,-7 12-231-16,7-4-325 16,0 3-205-16</inkml:trace>
          <inkml:trace contextRef="#ctx0" brushRef="#br0" timeOffset="-7129.21">-18748 9742 1324 0,'0'0'378'16,"21"-51"-64"0,-21 51-34-16,0-48-68 0,0 48-31 15,0 0-4-15,0 0-18 16,0-44-52-16,0 44-49 0,0 0-29 16,0 0-17-16,0 0-12 15,0 0 21-15,0 0 45 0,21 68-12 16,-14 15-9-16,1 5-7 15,-8 4-4-15,-8 0 9 0,-13 4-18 16,-7 0-17-16,-22 0-3 16,0-8-1-16,-14-12-4 0,0-12-6 15,0-16-11-15,0-12-9 16,0-12 4-16,7-20 7 16,8-12-1-16,6-16-7 0,0-20 5 15,15-4 6-15,6-4 4 16,8 8 4-16,14 44 1 0,-7-36-10 15,7 36 6-15,0 0 1 16,0 0 6-16,0 0 15 0,0 0 12 16,0 0 12-16,7 60 0 15,-7-4-12-15,-7-4 3 0,0 0-11 16,-14-4-14-16,-8-4 1 16,1 0 3-16,28-44-9 0,-43 40 7 15,43-40 0 1,-50 28-4-16,50-28-17 0,-49-8-34 15,49 8-3-15,-43-56 16 16,22-4 6-16,14 0 11 0,7 12 5 16,0 4 4-16,0 44 0 15,0-36-5-15,0 36 14 0,0 0 0 16,0 0 12-16,0 0 2 16,7 48 13-16,0 12-2 0,-14 4 0 15,-15 8-4-15,-6-4-7 16,-8 4-8-16,-6-8 1 0,-15-8-7 15,7-8 7-15,7-16-2 16,1-8-1-16,42-24-8 16,-57 4-4-16,21-24-4 0,1-28-6 15,6-20 7-15,15-16 7 16,0-4 7-16,14 8-3 0,7 16 0 16,-7 16 0-16,0 48-4 15,0-44 7-15,0 44-3 0,0 0 22 16,0 0 76-16,0 0 10 15,-28 80-49-15,-8 8-22 0,-7 4-23 16,-6-4-14-16,-1 0 0 16,0-12-81-16,7-16-154 0,8-12-227 15,35-48-441 1</inkml:trace>
          <inkml:trace contextRef="#ctx0" brushRef="#br0" timeOffset="-6794.77">-20014 12097 2646 0,'78'-4'326'15,"29"-28"-60"-15,21-24-127 0,7-16-68 16,21-12-52-16,8-4-204 15,0-8-375-15,-8-12-560 0</inkml:trace>
          <inkml:trace contextRef="#ctx0" brushRef="#br0" timeOffset="-6965.41">-19452 9495 2464 0,'0'0'169'0,"42"-20"-68"0,-42 20-85 16,0 0-328-16,0 0-414 15,0 0-52-15</inkml:trace>
          <inkml:trace contextRef="#ctx0" brushRef="#br0" timeOffset="-9951.78">-9932 10246 3135 0,'-21'-44'215'0,"6"-20"-21"15,23-12-85-15,20-12-62 16,22-8-19-16,28-4-18 0,7 13-10 16,1 7-7-16,-1 16-4 15,0 16 8-15,-7 24-2 16,-14 20-9-16,-7 20 14 0,-57-16-8 16,36 72 12-16,-36 8 9 0,-14 4-13 15,-29-1-6 1,-28 1 9-16,-14-4-17 0,-29-4-1 15,-7-12-39-15,0-12-31 16,0-12-18-16,15-12-3 0,20-20 6 16,8-12-39-16,14-20-33 15,29-16 9-15,13-12 29 0,22-4 81 16,14 4 31-16,-6 8 4 0,-8 44 1 16,21-36 25-16,-21 36 106 15,0 0 138-15,7 32-35 0,-21 24-39 16,0 8-34-16,-15 8-16 15,-14 0-35-15,1 0-54 16,-15 0-10-16,0-4-29 0,0-8 7 16,-7-12-11-16,7-8-22 15,0-12-83-15,0-12-47 0,15-12-34 16,-1-12-30-16,43 8-48 16,-50-52-37-16,29-8 75 0,14 0 94 15,7 4 68-15,14 8 30 16,-14 48 24-16,0 0 119 15,0 0 215-15,0 0 46 0,0 0-26 16,36 72-14-16,-15 12-4 16,-28 4-22-16,-21 4-54 15,-8 0-95-15,-7-4-81 0,-6-8-28 16,-15-12-29-16,7-8-134 16,-7-12-216-16,0-8-146 0,0-12-304 15,0-24-454-15</inkml:trace>
          <inkml:trace contextRef="#ctx0" brushRef="#br0" timeOffset="-9748.67">-11418 10482 2349 0,'0'0'369'0,"0"0"-46"0,0 0-85 16,0 0-52-16,0 52-71 15,-21 12-48-15,-22 8-45 0,-7 4-10 16,-21 0-55-16,0 4-156 16,-7-4-166-16,0-8-221 0,-8-12-223 15,8-16-29-15</inkml:trace>
          <inkml:trace contextRef="#ctx0" brushRef="#br0" timeOffset="-9469.43">-11724 10166 2317 0,'0'0'277'0,"0"0"30"0,0 0-32 16,0 0-41-16,-42 44-19 15,-8 0 2-15,-21 0-8 0,-22 4-48 16,-13-8-42-16,-15 4-42 15,-14-12-44-15,-7 4-14 16,-1-8-9-16,1-4-1 0,7-4-13 16,0-8-65-16,7-4-115 15,0-12-38 1,7-8 9-16,14-8 20 0,15-8-50 0,21-4-173 16,21-8-364-16,15-8-154 15</inkml:trace>
          <inkml:trace contextRef="#ctx0" brushRef="#br0" timeOffset="-9303.16">-13139 9918 2229 0,'43'28'418'0,"0"-24"-86"0,14-16-148 15,28-12-93-15,22 0-52 16,6-4-129-16,8 8-380 15,-14 0-663 1</inkml:trace>
        </inkml:traceGroup>
      </inkml:traceGroup>
    </inkml:traceGroup>
    <inkml:traceGroup>
      <inkml:annotationXML>
        <emma:emma xmlns:emma="http://www.w3.org/2003/04/emma" version="1.0">
          <emma:interpretation id="{DDC491E1-0F21-4B31-B4A5-48ECB5CD3A29}" emma:medium="tactile" emma:mode="ink">
            <msink:context xmlns:msink="http://schemas.microsoft.com/ink/2010/main" type="paragraph" rotatedBoundingBox="1781,2840 20194,2474 20321,8895 1909,9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0E40FC-0D72-4D10-9BEF-ECDCB8CD2572}" emma:medium="tactile" emma:mode="ink">
              <msink:context xmlns:msink="http://schemas.microsoft.com/ink/2010/main" type="inkBullet" rotatedBoundingBox="18840,8861 16161,8750 16220,7333 18900,7445"/>
            </emma:interpretation>
            <emma:one-of disjunction-type="recognition" id="oneOf4">
              <emma:interpretation id="interp20" emma:lang="en-US" emma:confidence="0">
                <emma:literal>snr</emma:literal>
              </emma:interpretation>
              <emma:interpretation id="interp21" emma:lang="en-US" emma:confidence="0">
                <emma:literal>ire</emma:literal>
              </emma:interpretation>
              <emma:interpretation id="interp22" emma:lang="en-US" emma:confidence="0">
                <emma:literal>irk</emma:literal>
              </emma:interpretation>
              <emma:interpretation id="interp23" emma:lang="en-US" emma:confidence="0">
                <emma:literal>s</emma:literal>
              </emma:interpretation>
              <emma:interpretation id="interp24" emma:lang="en-US" emma:confidence="0">
                <emma:literal>jar</emma:literal>
              </emma:interpretation>
            </emma:one-of>
          </emma:emma>
        </inkml:annotationXML>
        <inkml:trace contextRef="#ctx0" brushRef="#br0" timeOffset="-24704.86">-3654 6413 2929 0,'0'0'272'16,"0"0"-55"-16,0 0-53 16,0 0-18-16,0 0-30 15,-21 64-23-15,-1 0-17 0,1 0-20 16,7-4 3-16,-7 3 7 16,6-3 47-16,-13-4 53 15,28-56-45-15,-64 76-47 0,-7-16-19 16,-15-16-48-16,-13-8-14 15,-22-12 20-15,-7-8-8 16,7-12-2-16,15-4-14 0,13-8-52 16,22-16-39-16,7-8-72 15,36-4 32-15,20-8 12 0,30 0 46 16,13 8 45-16,22 4 19 16,7 16 5-16,0 8-2 15,0 16 3-15,-7 16 21 16,-57-24 2-16,50 64 56 0,-29-4 102 15,-21 0 79-15,-28-4 19 16,-22 8-11-16,-28 0-37 16,-22-4-22-16,-21-8-98 0,-14-8-21 15,7 0-55-15,0-16 5 16,15-4-46-16,13-8-221 0,15-8-284 16,21-4-108-16,64-4-125 15,-57-12-586-15</inkml:trace>
        <inkml:trace contextRef="#ctx0" brushRef="#br0" timeOffset="-24393.45">-4301 7760 2670 0,'0'0'299'0,"57"28"-64"0,-57-28-41 15,57 16-67-15,-7-8-49 16,-50-8-30 0,64 0-29-16,-64 0-7 0,56-8 6 0,-56 8-10 15,0 0 0-15,0 0-8 16,57-56 22-16,-57 56-7 16,0 0 22-16,-14-60-7 0,14 60 14 15,0 0-23-15,-64-44 1 16,7 24-10-1,57 20-4-15,-78 0-8 16,21 4-33-16,57-4-160 0,-50 12-163 16,50-12-426-16</inkml:trace>
        <inkml:trace contextRef="#ctx0" brushRef="#br0" timeOffset="-24057.45">-5552 6373 1973 0,'0'0'62'0,"0"0"178"16,0 0 35-16,42 36-29 0,-13 8 1 15,-1 12-36-15,-6 4 51 16,-1 4 28-16,-14-1 27 0,-7 5 87 16,-14-4 93-16,0 0 1 15,-22-4-38 1,-7 0-154-16,-14 4-110 0,-14-8-124 16,-7-4-10-16,-14-4-45 15,-1-12-92-15,-20-4-575 16,-1-8-378-16,-14-4-13 0,7-8-645 15</inkml:trace>
      </inkml:traceGroup>
      <inkml:traceGroup>
        <inkml:annotationXML>
          <emma:emma xmlns:emma="http://www.w3.org/2003/04/emma" version="1.0">
            <emma:interpretation id="{AE6C98C5-F28E-47C0-849B-FF57189640F5}" emma:medium="tactile" emma:mode="ink">
              <msink:context xmlns:msink="http://schemas.microsoft.com/ink/2010/main" type="line" rotatedBoundingBox="14384,9423 1874,8902 2006,5718 14517,6239"/>
            </emma:interpretation>
          </emma:emma>
        </inkml:annotationXML>
        <inkml:traceGroup>
          <inkml:annotationXML>
            <emma:emma xmlns:emma="http://www.w3.org/2003/04/emma" version="1.0">
              <emma:interpretation id="{045448C8-17FF-424A-8FB2-0FC1E32D281E}" emma:medium="tactile" emma:mode="ink">
                <msink:context xmlns:msink="http://schemas.microsoft.com/ink/2010/main" type="inkWord" rotatedBoundingBox="14384,9423 7086,9119 7218,5935 14517,6239"/>
              </emma:interpretation>
              <emma:one-of disjunction-type="recognition" id="oneOf5">
                <emma:interpretation id="interp25" emma:lang="en-US" emma:confidence="0.5">
                  <emma:literal>Firms:</emma:literal>
                </emma:interpretation>
                <emma:interpretation id="interp26" emma:lang="en-US" emma:confidence="0">
                  <emma:literal>$iEni</emma:literal>
                </emma:interpretation>
                <emma:interpretation id="interp27" emma:lang="en-US" emma:confidence="0">
                  <emma:literal>Fi-mm:</emma:literal>
                </emma:interpretation>
                <emma:interpretation id="interp28" emma:lang="en-US" emma:confidence="0">
                  <emma:literal>$iEni.</emma:literal>
                </emma:interpretation>
                <emma:interpretation id="interp29" emma:lang="en-US" emma:confidence="0">
                  <emma:literal>$inEn.</emma:literal>
                </emma:interpretation>
              </emma:one-of>
            </emma:emma>
          </inkml:annotationXML>
          <inkml:trace contextRef="#ctx0" brushRef="#br0" timeOffset="-20991.59">-10245 6357 1927 0,'0'0'216'0,"43"-12"2"16,-43 12-6-16,28-8-40 0,-28 8 25 15,0 0 3-15,0 0 37 16,14 48 69-16,-21 0 75 0,7-48 50 15,-42 60-5-15,-15-12 68 16,-21-8-63-16,-22-4-88 0,-14 0-52 16,-28-8-76-16,-14-9-58 15,-1-3-11-15,-6 0-20 16,6-12-48-16,15-4-25 0,7-8-23 16,7-8-25-16,14-4 10 15,8-3 5-15,20-5-20 16,15 0 6-16,7 4 2 0,14 0-12 15,8 4 10-15,42 20-12 16,-36-28-10-16,36 28-20 0,0 0-79 16,0 0-161-16,0 0-329 15,-49-28-338-15,49 28-44 16,0 0-154-16,0 0-313 0</inkml:trace>
          <inkml:trace contextRef="#ctx0" brushRef="#br0" timeOffset="-20737.11">-11532 7300 3026 0,'57'-24'375'0,"0"-4"14"15,-7 0-55-15,-50 28-18 0,85-28-76 16,0 16-40-16,-6 16-56 15,-8 16 52-15,-71-20-12 0,71 52-51 16,-71-52-46-16,35 92-71 16,-35-12 1-16,-21-4-205 15,-14-8-309-15,-22-4-154 16,-22-8-76-16,-6-20-485 0</inkml:trace>
          <inkml:trace contextRef="#ctx0" brushRef="#br0" timeOffset="-19279.75">-10849 5090 1641 0,'0'0'370'16,"0"0"61"-16,0 0-67 0,0 0-100 16,0 0-108-16,-85 52-54 15,-15-9-14-15,-14 5-19 0,-21-4-36 16,-21 4-13-16,-22 0-8 0,-21 0-99 15,-22-8-224 1,8 0-392-16,0-12-358 0</inkml:trace>
          <inkml:trace contextRef="#ctx0" brushRef="#br0" timeOffset="-19901.81">-12968 5185 1033 0,'0'0'344'15,"0"0"-11"-15,0 0-106 16,0 0-113-16,0 0 91 16,0 0 96-16,0 0-22 0,21 56-61 15,-13 12-39-15,-1 8-24 16,0 12-18-16,0 4-24 0,0 4-36 16,7 4-44-16,-7 4-8 15,0-8-1-15,-7 0 14 16,-14-8 13-16,-7-4-14 15,-15-4-20-15,-6-12-17 0,-15-12 14 16,-7-8-25-16,0-16 18 16,-7-8-7-16,7-12-6 0,0-12 10 0,7-20 1 15,7-12-25-15,7-8 15 0,15-4-15 16,0-4 23-16,20 8-15 16,-6 4 12-16,14 36-8 0,0 0 8 15,0 0 0-15,0 0-12 16,0 0 16-16,0 0 32 0,0 0 16 15,0 40 29-15,-7 8 50 16,7 4 23-16,-14 4-17 0,7-4-24 16,-15 0-71-1,-6-8 4-15,0 0-42 0,28-44 18 16,-43 39-22-16,43-39 8 16,-50 32-15-16,50-32-6 0,-43 0-48 15,43 0-72-15,-42-44-35 16,13-11 19-16,15-13 44 0,0 4 62 15,14 8 15-15,-7 8 22 16,7 16-9-16,0 32-2 0,0 0 24 16,0 0 101-16,-7 48 10 15,7 16 1-15,-7 8 15 0,-8 4-30 16,1 3-12-16,-7 1-35 16,-1 0-25-16,-13-8-6 15,-8-8-9-15,1-12 7 16,42-52 3-16,-71 44-27 0,7-28-11 15,14-16-42-15,0-24-81 16,14-20-20-16,-6-28-2 0,6-12 70 16,8-4 46-16,-1 0 27 15,8 17 18-15,14 19 66 0,-7 12 14 16,14 40 28-16,0 0 270 16,0 0 101-16,-29 40-67 15,-6 20-137-15,-22 15-96 0,-7 9-62 16,-21 4-69-16,-15 4 3 15,0-12-81-15,1-12-563 16,6-12-318-16,15-16-6 0,21-20-354 16</inkml:trace>
          <inkml:trace contextRef="#ctx0" brushRef="#br0" timeOffset="-19742.15">-13970 5593 3116 0,'42'-36'252'0,"-42"36"-86"16,0 0-80-16,0 0-64 15,0 0-267-15,0 0-479 0</inkml:trace>
          <inkml:trace contextRef="#ctx0" brushRef="#br0" timeOffset="-19570.27">-14944 8092 3748 0,'71'20'384'0,"28"-20"-109"0,15-16-128 15,28-16-81-15,7-8-230 16,8-12-352-16,6 0-423 0</inkml:trace>
          <inkml:trace contextRef="#ctx0" brushRef="#br0" timeOffset="-14162.92">-15023 5601 1498 0,'0'0'255'16,"0"0"-6"-16,0 0-11 15,0 0 31-15,0 0-73 0,0 0-36 16,0 0-38-16,0 0-5 16,0 44 32-16,0-44 17 0,7 56 57 15,-7-8-27-15,-7 0-6 16,7 0-31-16,-14 0-28 0,7-4-55 16,-7-4-14-1,7 0-42-15,7-40-3 0,-15 44-1 16,15-44-13-16,0 0-43 15,-14 44-200-15,14-44-148 0,0 0-199 16,0 0-582-16</inkml:trace>
          <inkml:trace contextRef="#ctx0" brushRef="#br0" timeOffset="-14475.4">-15257 5473 2141 0,'0'0'240'0,"0"0"29"16,0 0-60-16,0 0-71 0,0 0-71 15,0 0 9-15,0 0 128 31,-7 32-29-31,-1 12-54 0,1 8 5 16,0 8-42-16,-7 0-23 16,0 0-42-16,-8 0 6 0,15 0-19 15,-7-4-2-15,7-4-53 16,-7-8-179-16,14-44-87 0,-7 48-174 16,7-48-329-16,0 0-87 15</inkml:trace>
          <inkml:trace contextRef="#ctx0" brushRef="#br0" timeOffset="-21662.57">-8908 6900 1336 0,'0'0'417'0,"0"0"22"0,0 0-46 15,0 0-84 1,0 0-82-16,0 0-102 0,0 0-68 15,0 0-21-15,0 0-12 16,-36-48-16-16,22 0-8 0,21-8-17 16,7-8-19-16,15 1 13 15,6 3-7-15,1 8 6 16,7 4 0 0,-8 16 18-16,8 16-1 15,7 12-6-15,6 16 3 0,8 8 19 16,8 12-6-16,6 8-10 15,-7-4 11-15,0 0 3 0,-7 0-13 16,-14-8 1-16,-50-28 17 16,42 24-2-16,-42-24-10 15,0 0 7-15,0 0 4 0,-49 39-11 16,-23-11-7-16,-27 0 16 16,-22 4 7-16,-14-8 13 0,7 4 9 15,-7-4 26 1,14 0 51-16,7-12 42 0,15 0 30 15,21-12-14-15,14-8-31 16,14-8-57-16,50 16-18 0,-43-48-22 16,15-4-8-16,13-8-24 15,8-11-13-15,-7-17 10 16,7-12-10-16,-7-8 0 0,0 8 6 16,-1 8-6-16,8 20-6 15,0 16 6-15,0 12 10 16,7 44-10-16,0 0-32 15,-7-36-103-15,7 36-179 0,0 0-128 16,0 0-234-16,0 0-311 16</inkml:trace>
          <inkml:trace contextRef="#ctx0" brushRef="#br0" timeOffset="-21397.92">-9072 7416 1896 0,'0'0'324'16,"0"0"-42"-16,0 0-57 15,0 0-36-15,43-56-56 0,-43 56-46 16,64-56-12-16,-14 20-2 16,-50 36-15-16,42-24-5 15,-42 24 18-15,0 0 3 0,0 0-21 16,0 0-26-16,7 68-5 15,-28-12-17-15,-7-8-1 0,-15 0-81 0,-14-8-165 0,0-4-267 16,-7-16-403-16</inkml:trace>
        </inkml:traceGroup>
        <inkml:traceGroup>
          <inkml:annotationXML>
            <emma:emma xmlns:emma="http://www.w3.org/2003/04/emma" version="1.0">
              <emma:interpretation id="{9B5D7657-7BF1-4790-8F02-5F4F92BCD716}" emma:medium="tactile" emma:mode="ink">
                <msink:context xmlns:msink="http://schemas.microsoft.com/ink/2010/main" type="inkWord" rotatedBoundingBox="5916,8474 3307,8365 3390,6367 6000,6475"/>
              </emma:interpretation>
              <emma:one-of disjunction-type="recognition" id="oneOf6">
                <emma:interpretation id="interp30" emma:lang="en-US" emma:confidence="0.5">
                  <emma:literal>I's</emma:literal>
                </emma:interpretation>
                <emma:interpretation id="interp31" emma:lang="en-US" emma:confidence="0">
                  <emma:literal>Is</emma:literal>
                </emma:interpretation>
                <emma:interpretation id="interp32" emma:lang="en-US" emma:confidence="0">
                  <emma:literal>s</emma:literal>
                </emma:interpretation>
                <emma:interpretation id="interp33" emma:lang="en-US" emma:confidence="0">
                  <emma:literal>In's</emma:literal>
                </emma:interpretation>
                <emma:interpretation id="interp34" emma:lang="en-US" emma:confidence="0">
                  <emma:literal>joss</emma:literal>
                </emma:interpretation>
              </emma:one-of>
            </emma:emma>
          </inkml:annotationXML>
          <inkml:trace contextRef="#ctx0" brushRef="#br0" timeOffset="-15818.73">-17269 6545 1139 0,'0'0'432'0,"0"0"21"16,0 0-15-16,0 0-84 15,0 0-80-15,0 0-61 16,0 0-65-16,0 0-66 16,-36-16-44-16,36 16-11 0,-43-20-3 15,43 20-14-15,-21-40-20 16,28-12 3-16,22-16-23 0,35-4 6 15,14-4-22-15,14 16 18 16,8 8 15-16,-8 20-5 0,1 24 18 16,-15 16-6-16,-14 20-1 15,-14 12 17-15,-22 12 3 0,-21 12 51 16,-21 4-25-16,-29 4-5 16,-21-8-21-16,-21 0 3 15,-29-4-16-15,-7-8 0 0,-14-12 7 16,0-5-7-16,0-15 8 15,14-4-8-15,7-12-12 0,15-12 15 16,21-8-28-16,-1-12-5 16,30-7-25-16,13-9 23 0,8-4 8 15,13 8 8-15,15 40 2 16,0-48 8-16,0 48-8 16,0 0 2-16,0 0 16 0,0 0-10 15,0 0 14-15,0 0-3 16,43 56 25-16,-22-4 23 0,-6 0 23 15,-15 0-29-15,-7-5-18 16,-29 5-14-16,-14-4 0 16,-14-4-3-16,-21-4-15 0,0-8 9 15,-1-12-15-15,15-12 12 16,0-8-33-16,14-12-26 0,15-16-12 16,42 28-3-16,-29-60 31 15,22 4 3-15,14 4 22 0,22 0 5 16,6 13 5-16,15 3 5 15,7 16-12-15,7 8 8 0,-7 16 13 16,-8 12 4-16,-6 8 66 16,-43-24 55-16,36 67 38 0,-29 1-26 15,-29 0-33 1,-42 12 18-16,-14-8-46 0,-14 4-35 16,-15-8-13-16,-7-4-33 15,1-16-7-15,-1-12-59 0,21-8-192 16,1-16-115-16,21-12-233 15,14-20-397-15</inkml:trace>
          <inkml:trace contextRef="#ctx0" brushRef="#br0" timeOffset="-15600">-17440 5517 1969 0,'99'-24'435'16,"1"8"-53"-16,-8 0-125 0,-13 0-111 15,-8 8-68-15,-21 0-52 16,-8 8-60-16,-42 0-244 0,0 0-408 16,0 0-383-16</inkml:trace>
          <inkml:trace contextRef="#ctx0" brushRef="#br0" timeOffset="-15393.67">-17724 7352 3225 0,'0'0'446'16,"0"0"86"-16,0 0-55 15,0 0-214-15,0 0-141 16,0 0-72-16,0 0-274 0,0 0-279 16,0 0-240-16,0 0-639 0</inkml:trace>
        </inkml:traceGroup>
        <inkml:traceGroup>
          <inkml:annotationXML>
            <emma:emma xmlns:emma="http://www.w3.org/2003/04/emma" version="1.0">
              <emma:interpretation id="{79EB41F7-DAC5-4E66-A7C4-9E2153A72431}" emma:medium="tactile" emma:mode="ink">
                <msink:context xmlns:msink="http://schemas.microsoft.com/ink/2010/main" type="inkWord" rotatedBoundingBox="3307,8929 1875,8870 1989,6120 3422,6180"/>
              </emma:interpretation>
              <emma:one-of disjunction-type="recognition" id="oneOf7">
                <emma:interpretation id="interp35" emma:lang="en-US" emma:confidence="0.5">
                  <emma:literal>f</emma:literal>
                </emma:interpretation>
                <emma:interpretation id="interp36" emma:lang="en-US" emma:confidence="0">
                  <emma:literal>%</emma:literal>
                </emma:interpretation>
                <emma:interpretation id="interp37" emma:lang="en-US" emma:confidence="0">
                  <emma:literal>r</emma:literal>
                </emma:interpretation>
                <emma:interpretation id="interp38" emma:lang="en-US" emma:confidence="0">
                  <emma:literal>?</emma:literal>
                </emma:interpretation>
                <emma:interpretation id="interp3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-15007.82">-19530 5565 2625 0,'0'0'175'0,"0"0"61"16,42 52-22-16,1 24-58 0,0 24 24 15,-1 28 67-15,1 16-32 16,-8 12 59-16,-6 8 24 15,-8-4-15-15,1-1-49 0,-15-3-114 16,-29 4-7-16,-13-4 38 16,-29-12 22-16,-22-12-26 0,-20-16-24 15,-8-16-72-15,-14-20-8 16,0-20 4-16,7-28-19 16,-7-12 24-16,15-24-3 0,13-28-6 15,0-16 20-15,15-32-51 16,28-8 17-16,15-8 11 0,13 0-2 15,36 0-38-15,22 4 0 16,13 0 5-16,29 8-46 0,8 12-228 16,13 4-463-16,8 12-147 15,6 8-30-15,22 8-411 16</inkml:trace>
          <inkml:trace contextRef="#ctx0" brushRef="#br0" timeOffset="-13397.35">-19843 5165 1041 0,'-14'-47'207'0,"14"47"-28"15,0 0 80-15,0 0 67 16,0 0-27-16,0 0-34 0,-22 40-51 16,8 7-44-16,-7 5-34 15,-8 4-25-15,8 4-36 0,-8-4-11 16,1 0-12-16,-8-4-25 16,8 0-15-16,7-12 1 15,-1-4-9-15,22-36-8 0,-28 32-2 16,28-32 6-16,0 0 5 15,0 0 7-15,0 0-15 16,0 0-40-16,0 0-51 0,-7-48 10 16,14-12-6-16,0-8 21 15,7 4 28-15,0 8 30 0,1 8 11 16,-15 48 0-16,7-48 25 16,-7 48 28-16,0 0 5 0,0 0-6 15,0 0 39-15,0 0 1 16,0 0-26-16,-43 32-2 0,43-32-28 15,-50 60-9-15,15-12-19 16,6-8-8-16,29-40-32 16,-35 52-216-16,14-4-374 15,-1-8-555-15</inkml:trace>
        </inkml:traceGroup>
      </inkml:traceGroup>
      <inkml:traceGroup>
        <inkml:annotationXML>
          <emma:emma xmlns:emma="http://www.w3.org/2003/04/emma" version="1.0">
            <emma:interpretation id="{94BB48ED-346E-4BE3-9960-3E6212211F59}" emma:medium="tactile" emma:mode="ink">
              <msink:context xmlns:msink="http://schemas.microsoft.com/ink/2010/main" type="line" rotatedBoundingBox="3963,2796 20194,2474 20259,5778 4028,6100"/>
            </emma:interpretation>
          </emma:emma>
        </inkml:annotationXML>
        <inkml:traceGroup>
          <inkml:annotationXML>
            <emma:emma xmlns:emma="http://www.w3.org/2003/04/emma" version="1.0">
              <emma:interpretation id="{ACFF2635-FBDE-4757-9B93-392E9C8557AF}" emma:medium="tactile" emma:mode="ink">
                <msink:context xmlns:msink="http://schemas.microsoft.com/ink/2010/main" type="inkWord" rotatedBoundingBox="4530,3837 6027,5013 4821,6547 3325,5371"/>
              </emma:interpretation>
              <emma:one-of disjunction-type="recognition" id="oneOf8">
                <emma:interpretation id="interp40" emma:lang="en-US" emma:confidence="0.5">
                  <emma:literal>10</emma:literal>
                </emma:interpretation>
                <emma:interpretation id="interp41" emma:lang="en-US" emma:confidence="0">
                  <emma:literal>70</emma:literal>
                </emma:interpretation>
                <emma:interpretation id="interp42" emma:lang="en-US" emma:confidence="0">
                  <emma:literal>180</emma:literal>
                </emma:interpretation>
                <emma:interpretation id="interp43" emma:lang="en-US" emma:confidence="0">
                  <emma:literal>0</emma:literal>
                </emma:interpretation>
                <emma:interpretation id="interp4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-17879.91">-18556 3483 1097 0,'0'40'305'0,"0"-40"78"16,7 32 10-16,-7-32-99 16,0 0-38-16,42 28-82 0,8-20-60 15,21-12-60-15,0-12-15 16,15-12-14-16,6-16-9 15,8-12-8-15,-8-8-5 16,1 4 0-16,-15 0 0 16,-14 4 1-16,-14 12 77 0,-15 8 7 0,-35 36-36 15,0 0-32 1,0 0-6-16,-50 40-6 0,-21 36 1 16,-7 28 1-16,-14 28 23 15,-1 20 54-15,8 7 15 16,-1 1-17-16,1-4-25 0,21-8-4 15,0-16-15-15,14-12-21 0,15-12-17 16,14-16-3-16,6-16-46 16,8-16-175-16,7-60-148 0,-7 52-150 15,7-52-423-15</inkml:trace>
          <inkml:trace contextRef="#ctx0" brushRef="#br0" timeOffset="-17501.92">-17120 3515 2338 0,'-36'56'296'0,"-13"19"-30"16,-23 13-60-16,1 20-78 0,7 4-53 15,0 8-31-15,8-4-9 16,13-12-4-16,22-8-14 15,21-8 11-15,7-16 8 0,21-12 5 16,22-12-7-16,7-12-11 16,14-16 3-16,7-16-9 0,7-8-6 15,-6-20 1-15,-8-8 6 16,-22-16-11-16,1-16 5 0,-21-20 2 16,-15-24-18-16,-7-20 8 15,-21-12 58-15,-15 12 59 0,-13 16-25 16,-22 28-10-16,-15 20-31 15,-13 32-18-15,-22 28-23 0,0 24-22 16,-6 24 3 0,6 12 10-16,7 8-16 0,8 8-212 15,13 0-128-15,8 4-175 16,7 0-436-16</inkml:trace>
        </inkml:traceGroup>
        <inkml:traceGroup>
          <inkml:annotationXML>
            <emma:emma xmlns:emma="http://www.w3.org/2003/04/emma" version="1.0">
              <emma:interpretation id="{2C5759AB-2DB6-433D-A3C2-4FA885ED0A0E}" emma:medium="tactile" emma:mode="ink">
                <msink:context xmlns:msink="http://schemas.microsoft.com/ink/2010/main" type="inkWord" rotatedBoundingBox="7390,3872 12089,3778 12124,5524 7424,5617"/>
              </emma:interpretation>
              <emma:one-of disjunction-type="recognition" id="oneOf9">
                <emma:interpretation id="interp45" emma:lang="en-US" emma:confidence="0.5">
                  <emma:literal>it;</emma:literal>
                </emma:interpretation>
                <emma:interpretation id="interp46" emma:lang="en-US" emma:confidence="0">
                  <emma:literal>117;</emma:literal>
                </emma:interpretation>
                <emma:interpretation id="interp47" emma:lang="en-US" emma:confidence="0">
                  <emma:literal>1517;</emma:literal>
                </emma:interpretation>
                <emma:interpretation id="interp48" emma:lang="en-US" emma:confidence="0">
                  <emma:literal>1717;</emma:literal>
                </emma:interpretation>
                <emma:interpretation id="interp49" emma:lang="en-US" emma:confidence="0">
                  <emma:literal>1117;</emma:literal>
                </emma:interpretation>
              </emma:one-of>
            </emma:emma>
          </inkml:annotationXML>
          <inkml:trace contextRef="#ctx0" brushRef="#br0" timeOffset="-29183.99">-10458 3071 3141 0,'0'0'321'0,"0"0"0"16,0 0-106-16,0 0-104 16,0 0-69-16,0 0-20 15,0 0-99-15,0 0-222 0,0 0-184 16,-29 40-612-16</inkml:trace>
          <inkml:trace contextRef="#ctx0" brushRef="#br0" timeOffset="-28945.46">-11098 3599 3223 0,'0'0'194'16,"-28"43"125"-16,13 5-40 15,-13 12-83-15,-1 12-86 0,-20 12-52 16,-15 4-14-16,-15 4-108 16,-13 0-234-16,-22-4-151 15,-21-4-353-15,0-16-549 16</inkml:trace>
          <inkml:trace contextRef="#ctx0" brushRef="#br0" timeOffset="-28600.57">-11795 3235 2415 0,'14'56'159'0,"-6"4"72"16,-8-4-37-16,-8 12-90 16,-6 0-50-16,7-4-17 15,-14-1-21-15,7-11-16 16,-1-12 7-16,1-8 1 0,14-32 1 16,0 0-2-16,0 0-3 15,0 0-4-15,-35 4 0 0,-1-16 4 16,0-12 36-16,36 24 65 15,-56-28 6-15,6 24-10 0,-21 16 14 16,-15 32 42-16,-20 16-10 16,-8 12-32-16,0 12-35 0,-7 0-49 15,0 0-20-15,8 0-15 16,6 0-136-16,8-8-212 0,6-12-253 16,15-8-548-16</inkml:trace>
          <inkml:trace contextRef="#ctx0" brushRef="#br0" timeOffset="-28053.7">-13053 3275 2880 0,'78'-8'339'0,"14"-12"-55"15,22 0-113-15,21-4-88 0,7 4-38 16,-6 4-189-16,-23 8-296 15,-6 0-618-15</inkml:trace>
          <inkml:trace contextRef="#ctx0" brushRef="#br0" timeOffset="-26971.69">-13899 2815 1868 0,'0'0'427'0,"0"0"-19"16,0 0-81-16,0 0-99 0,0 0-84 15,0 0-62-15,0 0-41 16,0 0 140-16,-43 68 38 15,22 20-57-15,6 24 15 0,1 16-2 32,7 12-81-32,0 8-59 0,0 7-11 15,7 1-1-15,0-16-49 16,-7-12-290-16,-7-16-120 16,-1-20-139-16,-6-20-579 0</inkml:trace>
          <inkml:trace contextRef="#ctx0" brushRef="#br0" timeOffset="-26560.55">-14745 3439 3513 0,'0'0'420'0,"0"0"-116"16,0 0-146-16,0 0-90 0,0 0-40 15,42-24-96-15,-42 24-298 0,0 0-232 16,0 0-450-16</inkml:trace>
          <inkml:trace contextRef="#ctx0" brushRef="#br0" timeOffset="-26749.79">-14504 3998 3051 0,'0'0'370'0,"-49"28"40"16,-8 20-82-16,0 8-82 0,0 8-116 15,-14 8-61-15,7-4-21 16,-7-4-28-16,7-4-119 16,14-8-239-16,7-8-137 15,43-44-172-15,-42 32-593 0</inkml:trace>
        </inkml:traceGroup>
        <inkml:traceGroup>
          <inkml:annotationXML>
            <emma:emma xmlns:emma="http://www.w3.org/2003/04/emma" version="1.0">
              <emma:interpretation id="{DE584CDF-C498-4D72-85D3-B6D3DE8BB372}" emma:medium="tactile" emma:mode="ink">
                <msink:context xmlns:msink="http://schemas.microsoft.com/ink/2010/main" type="inkWord" rotatedBoundingBox="10673,2563 20315,2810 20237,5868 10595,5621"/>
              </emma:interpretation>
              <emma:one-of disjunction-type="recognition" id="oneOf10">
                <emma:interpretation id="interp50" emma:lang="en-US" emma:confidence="0.5">
                  <emma:literal>$5</emma:literal>
                </emma:interpretation>
                <emma:interpretation id="interp51" emma:lang="en-US" emma:confidence="0">
                  <emma:literal>7753,</emma:literal>
                </emma:interpretation>
                <emma:interpretation id="interp52" emma:lang="en-US" emma:confidence="0">
                  <emma:literal>4,753,</emma:literal>
                </emma:interpretation>
                <emma:interpretation id="interp53" emma:lang="en-US" emma:confidence="0">
                  <emma:literal>7793,</emma:literal>
                </emma:interpretation>
                <emma:interpretation id="interp54" emma:lang="en-US" emma:confidence="0">
                  <emma:literal>4,793,</emma:literal>
                </emma:interpretation>
              </emma:one-of>
            </emma:emma>
          </inkml:annotationXML>
          <inkml:trace contextRef="#ctx0" brushRef="#br0" timeOffset="-30882.04">-8012 3359 2230 0,'-15'-36'405'0,"15"36"-63"16,0 0-73-16,0 0-84 0,0 0-33 15,0 0-55-15,0 0-29 16,0 0-52-16,0 0 10 16,0 0 1-16,0 0 65 0,50 36-27 15,14 8-4-15,14 0-12 16,-6 0 2-16,6-4-39 15,0-4 15-15,-7-8-27 0,-21-8 11 16,-8-4-11-16,-42-16 21 16,0 0-15-16,0 0 37 0,0 0 84 15,0 0 29-15,0 0-5 16,0 0-31-16,0 0-70 0,-35 67 38 16,-29 1 110-1,-14 12 113-15,-15 8-38 0,-6 4-99 16,6-4-53-16,1-4-68 15,7-12-14-15,6-8-13 0,8-12-3 0,14-12-1 16,57-40-38-16,-64 48-231 0,64-48-502 16,-56 28-141-1,56-28-345-15</inkml:trace>
          <inkml:trace contextRef="#ctx0" brushRef="#br0" timeOffset="-31319.99">-5595 3383 1627 0,'21'-44'399'0,"-21"44"2"0,22-44-79 16,-22 44-112-16,0 0-69 15,0 0-46-15,0 0-47 0,0 0-27 16,-50 0-11-16,-7 16-6 16,7 16-7-16,-7 16 15 15,8 8-12-15,-1 4 0 16,7 4-11-16,22 3 4 0,7-3 7 16,28 0 0-16,21-4 8 15,22-4-1-15,7-16-4 0,15-8-3 16,6-4-12-16,-14-8 7 15,-14-8 2-15,-7 4 14 16,-22-8 56-16,-28-8 11 0,0 0-43 16,0 0-14-16,-71-4-8 15,-14-8-10-15,-15-4 6 0,-7-12-9 16,-21-8-5-16,8-8 9 16,-8-8-4-16,-8-12 4 15,16-12-12-15,-1-11 8 0,14-5-9 16,8 0 17-16,20 8-6 0,8 4 15 15,29 20 53-15,6 12 4 0,36 48-29 16,-35-44-27 0,35 44-23-16,0 0 14 15,0 0-5-15,0 0 15 0,35 64 1 16,1 8 32-16,6 8 11 16,8 8 14-16,0 8-20 15,7 4-5-15,7-9-16 16,7-3-7-16,0-12-14 0,-7-12-2 15,-14-16 9-15,-50-48-6 16,49 44-12-16,-49-44 61 0,0 0 84 16,0 0-82-16,0 0-7 15,0 0-15-15,0 0 2 0,0 0-28 16,0 0 27-16,0 0-21 16,-49-24 26-16,-1 24-43 0,-7 12 19 15,0 12-32-15,0 8 12 16,-7 8 2-16,14-8-12 15,1 4 30-15,-1-4-16 16,50-32 22-16,-71 40-12 0,14-8 31 16,57-32-24-16,-71 32 4 15,14-12-32-15,7-4 26 0,0-4-26 16,50-12 11-16,-49 8-11 16,49-8 5-16,0 0-25 0,-57 0 10 15,57 0-320-15,-50-16-174 16,0-16-54-16,50 32-427 0</inkml:trace>
          <inkml:trace contextRef="#ctx0" brushRef="#br0" timeOffset="-32537.46">-3554 3435 2504 0,'0'0'292'0,"14"48"-64"16,28 8-46-16,8 8-76 0,7 3-36 15,0-3-39-15,0-4-15 16,-14-8-4-16,-8-8 0 0,-35-44 3 31,21 44-6-31,-21-44 1 0,-35 48-31 16,-36-20 16-16,-15-8-17 16,-13-12 1-16,-8-4-3 0,8-4 11 15,13-4 9-15,15-4 9 16,14 0-5-16,57 8 0 15,-35-8-7-15,35 8 4 0,0 0-7 16,0 0 19-16,0 0-18 16,57 28 20-16,7 8 7 0,-7 4 19 15,-15 12 33-15,-6 4 105 16,-15 4 85-16,-7 8 36 16,-28-4-9-16,-21 4-108 0,-15 0-64 15,-21-8-65-15,-7 0 0 16,-15-12-50-16,1-12-126 15,-8-16-322-15,-14-12-124 0,8-12-304 16,6-16-444-16</inkml:trace>
          <inkml:trace contextRef="#ctx0" brushRef="#br0" timeOffset="-32162.4">-2552 2343 2369 0,'36'0'295'15,"-36"0"-101"-15,0 0-86 16,0 0 47-16,-15 44 2 0,-20 8-35 16,-29 12-36-16,-7 8-44 15,-15 4-20-15,-13-4-7 16,-8 0-5-16,8-4-3 0,-8-16-10 15,15-4-22-15,13-16-31 16,8-12-43-16,14-12-24 0,57-8 24 16,0 0 39-16,-42-60 27 15,20 0 11-15,15 4 16 16,0 4 57-16,7 52 72 0,0-52 13 16,0 52-21-16,0 0-34 0,0 0-19 15,0 0-4-15,0 0 2 16,-78 36-28-16,0 16-15 15,0 4-15-15,-8 12-163 16,1 8-359-16,-15 0-887 0</inkml:trace>
          <inkml:trace contextRef="#ctx0" brushRef="#br0" timeOffset="-32973.77">-2765 3291 2040 0,'-14'-36'389'16,"14"36"-23"-16,0 0-68 0,0 0-107 15,0 0-96-15,0 0-37 16,0 0-36-16,0 0 13 0,0 0 124 15,-22 60-14-15,15 12 11 16,21 20 9-16,8 8-51 16,13 3-37-16,22 9-39 15,7-4-16-15,14-4-13 0,1-12-161 16,-15-12-207-16,-15-12-130 16,-6-12-327-16,-43-56-334 0</inkml:trace>
          <inkml:trace contextRef="#ctx0" brushRef="#br0" timeOffset="-29584.65">-9619 3499 1761 0,'0'0'350'0,"0"0"-93"0,14 40-66 16,0 0-62-16,-7 0-51 16,-7 3-42-16,7-7 6 15,-14 0 8-15,0-8 9 16,7-28 0-16,-28 40-16 0,-1-12-29 16,-20-8 9-16,-1-4 13 15,-14-8 22-15,-7-4 14 0,0 0 18 16,0 0 19-16,-1 4 7 15,8 4-3-15,-7 12 42 0,0 12 53 16,-7 12 53-16,7 12 24 16,0 8 4-16,0-4-100 15,0 4-50-15,0-4-63 0,-1 4-26 16,-13-12-6-16,0-4-44 16,7-12-42-16,-8-12-395 0,8-16-252 15,7-4-136-15,7-12-478 16</inkml:trace>
          <inkml:trace contextRef="#ctx0" brushRef="#br0" timeOffset="-29387.12">-9840 4006 3646 0,'0'0'681'0,"0"0"94"16,43 4-258-16,-43-4-263 15,0 0-127-15,50-28-113 16,-50 28-424-16,43-52-325 0,-15 8-96 16,-28 44-337-16</inkml:trace>
          <inkml:trace contextRef="#ctx0" brushRef="#br0" timeOffset="-28241.22">-9676 1588 2764 0,'-14'80'134'0,"-36"12"83"0,-42 4-50 16,-22 8-75-16,-28 4-38 16,-15-9-33-16,-6-3 0 15,-8 0-21-15,0-12 0 16,1-20-14-16,20-4-81 0,15-20-7 16,29-20 25-16,6-20 17 15,22-12 11-15,14-16 36 0,14-4 13 16,8 0 63-16,42 32 40 15,0 0 1-15,-50-40 15 0,50 40-28 16,0 0-32-16,0 0-27 16,0 0-24-16,-36 0 8 0,36 0-13 15,-50 40-46-15,50-40-183 16,-64 72-338-16,0-4-622 16</inkml:trace>
        </inkml:traceGroup>
      </inkml:traceGroup>
    </inkml:traceGroup>
    <inkml:traceGroup>
      <inkml:annotationXML>
        <emma:emma xmlns:emma="http://www.w3.org/2003/04/emma" version="1.0">
          <emma:interpretation id="{355D367A-58CF-46F9-A46D-1A1A2E00EC07}" emma:medium="tactile" emma:mode="ink">
            <msink:context xmlns:msink="http://schemas.microsoft.com/ink/2010/main" type="paragraph" rotatedBoundingBox="24090,3357 2269,2903 2337,-385 24159,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B1294B-7F45-480A-BA5C-90BD8B1CF408}" emma:medium="tactile" emma:mode="ink">
              <msink:context xmlns:msink="http://schemas.microsoft.com/ink/2010/main" type="line" rotatedBoundingBox="24090,3357 2269,2903 2337,-385 24159,67"/>
            </emma:interpretation>
          </emma:emma>
        </inkml:annotationXML>
        <inkml:traceGroup>
          <inkml:annotationXML>
            <emma:emma xmlns:emma="http://www.w3.org/2003/04/emma" version="1.0">
              <emma:interpretation id="{7EC24AD7-226C-4FAE-A549-5BC290D27895}" emma:medium="tactile" emma:mode="ink">
                <msink:context xmlns:msink="http://schemas.microsoft.com/ink/2010/main" type="inkWord" rotatedBoundingBox="24115,2166 22524,2133 22548,943 24140,976"/>
              </emma:interpretation>
              <emma:one-of disjunction-type="recognition" id="oneOf11">
                <emma:interpretation id="interp55" emma:lang="en-US" emma:confidence="0.5">
                  <emma:literal>snr</emma:literal>
                </emma:interpretation>
                <emma:interpretation id="interp56" emma:lang="en-US" emma:confidence="0">
                  <emma:literal>7</emma:literal>
                </emma:interpretation>
                <emma:interpretation id="interp57" emma:lang="en-US" emma:confidence="0">
                  <emma:literal>son'</emma:literal>
                </emma:interpretation>
                <emma:interpretation id="interp58" emma:lang="en-US" emma:confidence="0">
                  <emma:literal>-7</emma:literal>
                </emma:interpretation>
                <emma:interpretation id="interp5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41989.33">1359 740 1259 0,'0'0'447'0,"0"0"-14"15,0 0-94-15,21 23-38 0,7 5-91 16,1 4-60-16,-1 4-18 16,1-8-58-16,-8-4-25 15,-21-24-28-15,28 28 11 0,-28-28-9 16,22 28-3-16,-22-28 21 16,0 0-33-16,0 0-2 0,-43 16-4 15,-7-8 3-15,15-12 3 16,-8-4-17-16,43 8-32 0,-43-40-4 15,22-4 2-15,14-4 33 16,21-4-23-16,0 12 24 0,-14 40-2 0,50-43-4 16,-50 43 9-16,43-8 0 15,-43 8 14-15,28 20 33 0,-13 15 53 16,-23 13 20-16,-13-4 34 16,-14 8-47-16,-8-8-28 0,-7 0-38 15,-7-4-17-15,0-8 0 16,0-8-9-16,1 0 2 15,6-16-6-15,7-4-5 0,1-12-11 32,13-12-2-32,1-12-24 0,-1-4-21 15,8-8 6-15,7 0 24 16,-1 8 10-16,15 36 13 0,-14-44 2 16,14 44-1-16,0 0-7 15,0 0-2-15,-35-12 10 0,-1 24-2 16,-7 8 5-16,1 4 9 0,-8 4 14 15,7-4 25-15,1 4 44 16,-1-4-5-16,7-8 37 0,36-16 49 16,-35 16 101-16,35-16 95 15,0 0-59-15,-50-4-39 16,50 4-89-16,-50-40-1 0,8-8-82 16,6-12-27-16,1-20 7 15,-1-7-26-15,8-9 2 0,-1-4-21 16,1 0-27-16,6 8-14 15,8 12 20-15,0 16 3 0,0 12-33 16,7 12 21-16,0 12-1 16,7 28-88-16,0 0-344 0,0-32-300 15,0 32-76-15,0 0-253 16,-8-36-391-16</inkml:trace>
          <inkml:trace contextRef="#ctx0" brushRef="#br0" timeOffset="-41773.84">740-44 3156 0,'0'0'524'0,"0"0"-62"16,0 0-138-16,0 0-117 16,0 0-121-16,0 0-39 0,36-28-6 0,-36 28-44 0,42 12-9 15,-42-12 16 1,43 48-29-16,-22 4-183 0,-14 12-194 15,-14 0-61-15,-28 20-70 32,-22-4-316-32,-14 4-179 0</inkml:trace>
        </inkml:traceGroup>
        <inkml:traceGroup>
          <inkml:annotationXML>
            <emma:emma xmlns:emma="http://www.w3.org/2003/04/emma" version="1.0">
              <emma:interpretation id="{F6CF6C40-8717-49B9-B1D3-1F23512030DD}" emma:medium="tactile" emma:mode="ink">
                <msink:context xmlns:msink="http://schemas.microsoft.com/ink/2010/main" type="inkWord" rotatedBoundingBox="22049,3043 20031,3001 20074,946 22092,988"/>
              </emma:interpretation>
              <emma:one-of disjunction-type="recognition" id="oneOf12">
                <emma:interpretation id="interp60" emma:lang="en-US" emma:confidence="0.5">
                  <emma:literal>Ped</emma:literal>
                </emma:interpretation>
                <emma:interpretation id="interp61" emma:lang="en-US" emma:confidence="0">
                  <emma:literal>Pod</emma:literal>
                </emma:interpretation>
                <emma:interpretation id="interp62" emma:lang="en-US" emma:confidence="0">
                  <emma:literal>P:</emma:literal>
                </emma:interpretation>
                <emma:interpretation id="interp63" emma:lang="en-US" emma:confidence="0">
                  <emma:literal>Pad</emma:literal>
                </emma:interpretation>
                <emma:interpretation id="interp64" emma:lang="en-US" emma:confidence="0">
                  <emma:literal>Pead</emma:literal>
                </emma:interpretation>
              </emma:one-of>
            </emma:emma>
          </inkml:annotationXML>
          <inkml:trace contextRef="#ctx0" brushRef="#br0" timeOffset="-41367.57">-838 32 1947 0,'-15'-48'452'0,"8"12"-75"16,7 36-107-16,0 0-91 0,0 0-54 15,0 0 65-15,0 0 51 16,0 0 16-16,-7 52 22 16,14 8-30-16,7 8 69 0,8 12-53 15,6 24-1-15,1 8-17 16,13 8-55-16,-6 16 13 0,7 3-28 15,-1 13-62-15,-6 0-29 16,-8 4 5-16,1-12-43 0,-22-12-7 16,0-16 30-16,-14-16 16 15,-7-20 3-15,-15-20-24 0,-21-8-27 16,-7-24-20-16,-21-12-15 16,-14-24 1-16,-1-12-2 15,-13-24 11-15,6-20-1 0,8-12-11 16,21-20 28-16,7 4 61 15,21-12 3-15,15 16-8 0,13 4-34 16,8 4-21-16,21 12-21 16,15 4-10-16,6 8-4 0,15 8-34 15,7 4-240-15,-7 4-464 16,0 12-362-16,-8 0 75 0,-42 28-200 16</inkml:trace>
          <inkml:trace contextRef="#ctx0" brushRef="#br0" timeOffset="-40948.84">-2268 895 2480 0,'0'0'300'0,"0"0"-73"15,0 0-99-15,0 0-47 16,0 0 4-16,0 0 46 0,0 0-9 15,0 36-28-15,0-36-16 16,43 28-36-16,0-12-21 0,-8-8 0 16,8-4-12-16,-7-4-1 15,-36 0 3-15,35-16-5 0,-35 16 22 16,0 0-6-16,14-48 35 16,-14 48 48-16,-7-40 37 15,7 40-43-15,0 0-39 0,0 0-14 16,-35-24-36-16,35 24 6 15,-50-12-5-15,50 12-16 0,-43 16 16 16,43-16-11-16,0 0 0 16,-28 40 16-16,28-40-26 0,0 36 28 15,0-36-35-15,28 40 8 16,15-12-124-16,-8-16-121 0,1-8-74 16,7-8-95-16,-8-8-169 15,8-24-293-15,-15-12 22 0</inkml:trace>
          <inkml:trace contextRef="#ctx0" brushRef="#br0" timeOffset="-40669.48">-2317 228 1918 0,'-43'0'413'0,"43"0"-83"0,-35 32-69 15,35-32-86-15,-22 52-21 16,22-8-26-16,14 0 11 0,8-4-60 15,-22-40-36-15,42 52-11 16,-42-52-21-16,43 44 5 0,-43-44 5 16,0 0-1-16,0 0 51 15,43 20 44-15,-43-20-42 0,0 0-34 0,7-44 7 16,-7-8-31-16,-14 0 44 16,-1 4 53-16,-6 12 23 0,21 36-27 15,-21-40-41-15,21 40-24 16,0 0-38-16,-50-20-18 0,14 16-213 15,1 12-230 1,35-8-235-16,-50 36-552 0</inkml:trace>
        </inkml:traceGroup>
        <inkml:traceGroup>
          <inkml:annotationXML>
            <emma:emma xmlns:emma="http://www.w3.org/2003/04/emma" version="1.0">
              <emma:interpretation id="{0D3BDB1D-6624-40BD-97CB-2209F5B5C125}" emma:medium="tactile" emma:mode="ink">
                <msink:context xmlns:msink="http://schemas.microsoft.com/ink/2010/main" type="inkWord" rotatedBoundingBox="19256,2961 11665,2804 11713,482 19305,640"/>
              </emma:interpretation>
              <emma:one-of disjunction-type="recognition" id="oneOf13">
                <emma:interpretation id="interp65" emma:lang="en-US" emma:confidence="0.5">
                  <emma:literal>air</emma:literal>
                </emma:interpretation>
                <emma:interpretation id="interp66" emma:lang="en-US" emma:confidence="0">
                  <emma:literal>inner</emma:literal>
                </emma:interpretation>
                <emma:interpretation id="interp67" emma:lang="en-US" emma:confidence="0">
                  <emma:literal>Inner</emma:literal>
                </emma:interpretation>
                <emma:interpretation id="interp68" emma:lang="en-US" emma:confidence="0">
                  <emma:literal>FNT</emma:literal>
                </emma:interpretation>
                <emma:interpretation id="interp69" emma:lang="en-US" emma:confidence="0">
                  <emma:literal>Inver</emma:literal>
                </emma:interpretation>
              </emma:one-of>
            </emma:emma>
          </inkml:annotationXML>
          <inkml:trace contextRef="#ctx0" brushRef="#br0" timeOffset="-39449.62">-3249-392 2595 0,'0'0'356'0,"0"0"50"16,0 0 4-16,0 0-104 0,0 0-39 16,-35 28-34-16,-22 4-60 0,-28 12-32 15,-22 0-48-15,-14 8-35 0,-14 0-24 16,-21 8-42-16,-15 8 2 16,-28 4-282-16,-22-4-180 15,-6 4-66-15,-1 8-163 16,8-4-462-16</inkml:trace>
          <inkml:trace contextRef="#ctx0" brushRef="#br0" timeOffset="-39881.97">-4002 268 1196 0,'0'0'295'0,"0"0"27"0,0 0-17 16,0 0-25-16,21 44-36 15,-7 8-30-15,-7 8-36 0,0 0-63 16,-7 0-29-16,-7-8 16 16,-7 4-30-16,-7-4-17 15,-15-1-25-15,-14-11-12 0,-6-8-16 0,-8-8 13 0,0-12-25 16,7-12 13-16,7-16-28 16,7-8 8-16,1-16-19 0,13-15-16 15,8-13-3-15,7-4 35 16,7 12-1-16,-1 12 14 15,8 12 7-15,0 36-15 0,0-32 23 16,0 32-8-16,0 0-4 16,0 0 17-16,0 0-20 15,0 0 29-15,0 0 2 0,0 40-9 16,-7 0 26-16,7 0 25 16,-7-4 31-16,0 4 63 0,0 4 65 15,-14-8 40-15,-8 8 55 31,-21-1 60-31,-28 5 85 0,-21 0-37 16,-22 0-66-16,-14-8-67 16,-7-8-81-16,-1-12-73 0,-6-4-6 15,14-12-23-15,-7-12-42 16,14-8-15-16,14-4-20 0,0-12-18 16,22-20 4-16,14-8-3 15,14 4-9-15,14 1-5 0,7-1-13 16,22 4-11-16,7 4 3 15,7 0-7-15,21 4 0 0,-14 44-23 16,50-48-101-16,-1 12-185 16,15 8-382-16,0 12-230 15,7 16 62-15,0 8-211 0,8 8-314 16</inkml:trace>
          <inkml:trace contextRef="#ctx0" brushRef="#br0" timeOffset="-39703.83">-5950 1827 3034 0,'49'32'538'0,"22"-16"-11"16,15-12-91-16,20-12-206 16,15-12-136-16,29-8-115 0,-1-12-403 0,0-8-184 15,-14-16-457-15</inkml:trace>
          <inkml:trace contextRef="#ctx0" brushRef="#br0" timeOffset="-38630.98">-7465-12 2358 0,'43'-16'438'0,"-8"8"-47"0,-35 8-38 15,0 0-50-15,0 0-19 16,0 0-29-16,0 0-82 0,0 0-87 16,-71 24-29-16,-7 4-43 15,-7 16 6-15,-8 0-20 0,1 8 19 16,7 8-34-16,13 0 23 15,8 0-27-15,22 4 7 0,20-4 1 16,15 4 2-16,29-12 18 16,35-4-12-16,28-4 3 15,22-8-7-15,-1-16 20 0,1-8-29 32,-22 7 16-32,-14-15 25 0,-28 4 4 15,-43-8-1-15,0 0-23 0,0 0 14 16,-64-4-32-16,-29 4 18 15,-13 0-11-15,-15 0 25 0,-14-4-29 16,-7 4 13-16,-1-4-10 16,1-19 29-16,14 3-26 0,15-20 4 15,13-4 5-15,8-4-21 16,20-16-4-16,8 0 5 0,8-8 11 16,20 4-11-16,1 8 15 15,13 8-8-15,1 0 15 16,7 16-28-16,14 36 37 15,-7-32-35-15,7 32 2 0,0 0-20 16,0 0 32-16,0 0-11 16,0 0 16-16,14 52-5 0,0 4 16 15,22 8-14-15,6 0 23 16,15 0-16-16,14 8 8 0,7-12 4 16,8-12-7-16,-8 0-7 0,-7-4-2 15,-21-20 10-15,-50-24 4 16,42 28 14-16,-42-28-4 0,0 0-4 15,0 0-6 1,0 0-28-16,0 0 28 0,0 0-29 16,-49-16 6-16,-1 24 1 0,-7 16 20 15,-7 4 5-15,0 15 42 0,0 9 5 16,0 8 13-16,0 8-11 16,0-4 9-16,0-4-12 0,7 0 32 15,0-16-72 1,0-8 15-16,1-8-27 0,6-8 15 15,0-12-30-15,0-4 4 16,0-8-61-16,8-8-87 0,-1-8-121 16,-7-24-111-16,15-4-23 15,-1-8-47-15,-6-4-213 0,13-12-494 16</inkml:trace>
          <inkml:trace contextRef="#ctx0" brushRef="#br0" timeOffset="-38239.92">-10245 36 1550 0,'0'0'437'0,"0"0"16"15,0 0-94-15,50 60-85 0,7 4-67 16,14 4-34-16,7-4-33 15,7 0-39-15,1-4-42 0,-8-4-39 16,-7-12-10-16,-14-4-1 16,-14-20 0-16,-43-20 7 0,42 24 18 15,-42-24 95-15,0 0 21 16,0 0-54-16,0 0-60 16,0 0 0-16,0 0-3 0,-50-16 12 15,1 12-30-15,-22 12 25 0,-15 12 41 0,-13 12 95 16,-1 16 17-16,-14 8 23 0,-6 11-26 15,6 1-12-15,7 8-66 16,8-12-45-16,13-4-46 0,8-8-4 16,14-8-32-16,7-8-52 15,57-36-355-15,-57 36-205 0,57-36-97 32,0 0-522-32</inkml:trace>
        </inkml:traceGroup>
        <inkml:traceGroup>
          <inkml:annotationXML>
            <emma:emma xmlns:emma="http://www.w3.org/2003/04/emma" version="1.0">
              <emma:interpretation id="{FE098DD4-1AB2-44F7-8088-2325E59FFC96}" emma:medium="tactile" emma:mode="ink">
                <msink:context xmlns:msink="http://schemas.microsoft.com/ink/2010/main" type="inkWord" rotatedBoundingBox="10663,3078 2269,2903 2337,-385 10732,-211"/>
              </emma:interpretation>
              <emma:one-of disjunction-type="recognition" id="oneOf14">
                <emma:interpretation id="interp70" emma:lang="en-US" emma:confidence="0.5">
                  <emma:literal>Firs-m</emma:literal>
                </emma:interpretation>
                <emma:interpretation id="interp71" emma:lang="en-US" emma:confidence="0">
                  <emma:literal>Firs-in</emma:literal>
                </emma:interpretation>
                <emma:interpretation id="interp72" emma:lang="en-US" emma:confidence="0">
                  <emma:literal>Jimin</emma:literal>
                </emma:interpretation>
                <emma:interpretation id="interp73" emma:lang="en-US" emma:confidence="0">
                  <emma:literal>Tiepin</emma:literal>
                </emma:interpretation>
                <emma:interpretation id="interp74" emma:lang="en-US" emma:confidence="0">
                  <emma:literal>Firs-am</emma:literal>
                </emma:interpretation>
              </emma:one-of>
            </emma:emma>
          </inkml:annotationXML>
          <inkml:trace contextRef="#ctx0" brushRef="#br0" timeOffset="-37350.35">-12236 120 1037 0,'0'0'419'0,"43"24"26"16,0 8-78-16,-8 4-60 16,8 4-48-16,0 0-66 0,6 0-57 15,-6 0 1-15,-43-40-44 16,43 60 71-16,-15-4 68 0,-21 0 29 15,-21 8-63-15,-36 8-51 16,-21 3-78-16,-21-7-28 0,-8 4-10 16,-6-12-28-1,6-4 6-15,15-16-60 0,14-8-203 16,14-12-142-16,14-20-102 16,43 0-183-16,0 0-323 0</inkml:trace>
          <inkml:trace contextRef="#ctx0" brushRef="#br0" timeOffset="-37183.53">-12506 652 1669 0,'0'0'499'0,"0"0"-1"0,0 0-106 16,-42 40-34-16,-1 4-23 0,0 3-58 16,-7 1-80-16,1 4-83 0,-1 0-49 15,-14-4-49-15,0 0-94 16,-14-4-306-16,0-4-231 0,-1-12-476 15</inkml:trace>
          <inkml:trace contextRef="#ctx0" brushRef="#br0" timeOffset="-36866.59">-13124 460 2216 0,'7'44'467'16,"-14"8"-87"-16,-8-12-132 0,-6 4-72 16,-7 0-42-16,-15 0-36 15,0-5 13-15,-6 1-3 0,6-20 34 16,43-20 44-16,-50 16 5 16,50-16-77-16,0 0-3 0,-50-52-45 31,36-15-27-31,14-29-22 0,21-28-23 15,8-24 9-15,14-8-12 16,-8 8 5-16,1 12 11 16,-15 36 4-16,0 24-25 0,-6 24-29 15,-15 52-114-15,0 0-141 16,0 0-159-16,-43 72-185 0,-14 20-497 16</inkml:trace>
          <inkml:trace contextRef="#ctx0" brushRef="#br0" timeOffset="-36694.72">-13864 1911 3258 0,'64'8'446'0,"14"-12"-124"0,15-16-150 15,-1-16-95-15,1-12-143 16,-8-12-325-16,-14-8-463 0</inkml:trace>
          <inkml:trace contextRef="#ctx0" brushRef="#br0" timeOffset="-35803.1">-14255 516 3094 0,'-21'-36'250'16,"7"0"-46"-16,7 0-84 16,-1-4-62-16,16 0-38 0,13 0-1 15,7 4-22-15,8-4 8 16,14 12-12-16,-1 4-10 16,8 20 9-16,-7-4 8 0,-7 16-6 15,-1 8-7-15,-6 12 8 16,-8 16 8-16,-21 0 14 0,-7 4-7 15,-14 16-6-15,-14 4 7 16,-22 4-11-16,-7-4 2 0,-14-8-15 16,-14-12-2-16,7-9-3 15,6-23-5-15,1-4-17 16,7-20-6-16,7-12 11 0,8-23 5 16,20-33 12-16,8-16-61 15,7-20 11-15,14-24 37 0,7 0 11 16,7 4 8-16,-7 28 12 15,0 24-6-15,0 20 6 16,-7 16 10-16,0 16-14 0,0 28-5 16,0 0 9-16,0 0 7 15,-7 48-11-15,7 8 4 0,0-4 10 16,7 0-15 0,-7 0 2-16,0-4 8 0,7-8 3 0,-7 4-8 0,0-44 0 15,8 32 5-15,-8-32-5 16,0 0-3-16,0 32 13 0,0-32-7 15,0 0-6-15,0 0 10 16,0 0 1-16,0 0-8 0,0 0 0 16,0 0 7-16,0 0-18 0,0 0 14 15,0 0 7-15,0 0-16 16,0 0 6-16,0 0 9 0,0 0-12 16,0 0 3-16,0 0 10 15,0 0-13-15,0 0 10 0,0 0 11 16,0 0-8-16,0 0 16 15,0 0 2-15,0 0-19 16,0 0-6 0,0 0 5-16,0 0 2 0,-15 48 46 15,-13-4 48-15,-1 0-4 16,-13 0 10-16,-8 8 28 0,-28 8-3 16,-7 4-12-16,-22 4 29 15,-28 0-13-15,-36 8 38 0,-28-5 110 16,-14-11 56-16,-8-8 9 15,8-8-102-15,0-20-123 0,7-16 45 16,6-20 15-16,16-12 2 0,20-12-52 16,22-12-34-16,21-8-38 15,29-8-11-15,28-3-20 16,14-1-34-16,29 4-11 0,35-12 11 16,14 4-15-16,36 0-11 15,21 4 4-15,22 0-111 0,14 4-138 16,7 4-241-16,14 0-208 15,-14 8-57-15,0 0 31 0,0 8-208 16,-7 4-292-16</inkml:trace>
          <inkml:trace contextRef="#ctx0" brushRef="#br0" timeOffset="-35424.48">-14276-424 1545 0,'0'0'415'0,"0"0"22"16,35 32-82-16,-35-32-91 0,43 20-87 16,-15-4-41-16,-28-16-23 15,0 0-21-15,0 0-17 16,29 16-13-16,-29-16-22 0,0 0-13 0,0 0 9 0,0 0 7 31,0 0 26-31,0 0 34 0,0 0 9 16,0 0-56-16,0 0-15 15,0 0 79-15,0 0 40 0,0 0-25 16,0 0-35-16,0 0-70 0,0 0-19 16,0 0-3-16,0 0-15 15,0 0-17-15,0 0-136 0,-36 0-241 16,36 0-123-16,0 0-292 15,-56 32-499-15</inkml:trace>
          <inkml:trace contextRef="#ctx0" brushRef="#br0" timeOffset="-35221.36">-16622 272 2781 0,'35'12'336'0,"29"-16"-73"15,21-4-88-15,1 0-83 16,20-4-52-16,1 0-20 0,0-4-196 16,-22 4-298-1,-14 0-644-15</inkml:trace>
          <inkml:trace contextRef="#ctx0" brushRef="#br0" timeOffset="-33785.47">-16430-1339 2749 0,'0'0'245'0,"0"0"8"16,-50 16 10-16,-21 28-41 0,-43 28-59 16,-35 24-59-16,-29 16-52 15,-14 4-22-15,-7-1-13 16,0 1-13-16,14-4-76 0,7-16-190 15,15-12-160-15,28-8-345 16,28-16-368-16</inkml:trace>
          <inkml:trace contextRef="#ctx0" brushRef="#br0" timeOffset="-34377.35">-18201-568 2271 0,'0'0'232'16,"0"0"3"-16,0 0 42 15,0 0 2-15,0 48-53 0,0 12-34 16,-7 12 13-16,0 4-37 16,0 0-72-16,0 4-30 0,0-4-17 15,-8 4-11-15,1-4-7 16,0 4-10-16,-7-12 4 0,-1-4-25 15,-6 4 2-15,-1-16 13 16,29-52-13-16,-42 44 8 0,42-44-2 16,0 0 7-16,-50 40-3 15,50-40-18-15,-50 0-18 16,50 0-8-16,-50-40 10 0,22-4 6 16,7 4 22-16,21 40-1 15,0 0-5-15,-22-44-5 0,22 44-12 16,0 0-3-16,0 0 12 15,0 0 25-15,0 0 26 0,-28 52 5 16,7 0-23-16,-1 4 6 16,8 0-10-16,-7-8-11 0,21-48-7 15,-29 64 12-15,1-12-15 16,28-52-4-16,-43 44 4 16,43-44-9-16,-42 27-31 0,42-27-59 15,-43-4-25-15,43 4 12 16,-36-51 26-16,8-9 23 0,14-4 32 15,-1 4 7-15,8 12 12 16,7 48 2-16,-7-44 7 0,7 44-2 16,0 0-4-16,0 0 5 15,0 0 32-15,0 0 13 16,0 40 34-16,-7 4 7 0,-7 8-13 16,0 4-31-16,-8 4-5 0,-6-1-13 15,-15-7-2-15,8 0 2 16,-8-16-5-16,43-36-18 0,-50 32 7 15,50-32-10-15,-50 8-4 16,50-8-23-16,-42-44-6 16,13-32-46-16,22-15-10 0,7-5 41 15,7 8 38-15,8 12 1 16,-8 20 7-16,0 12-6 0,0 12 5 16,-7 32 22-16,0 0 23 15,0 0 58-15,0 0 4 0,-50 76-26 16,-14 0-1-16,-14 12 46 15,-7 4-11-15,-8 3-44 0,-6-7-33 16,6-4-24-16,8-16-1 0,14-8-110 16,0-16-244-1,14-8-120-15,14-12-262 0,43-24-577 16</inkml:trace>
          <inkml:trace contextRef="#ctx0" brushRef="#br0" timeOffset="-34025.47">-19367 1891 3089 0,'93'-8'367'16,"6"-16"-111"-16,29-16-111 0,7-12-78 15,14-4-57-15,15-8-229 16,-15 0-255 0,1-4-586-16</inkml:trace>
          <inkml:trace contextRef="#ctx0" brushRef="#br0" timeOffset="-34202.33">-18798-224 3182 0,'0'0'448'0,"0"0"20"0,0 0-187 16,0 0-147-16,35-20-184 16,-35 20-276-16,0 0-192 15,0 0-357-15,0 0-244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C417B43F-95DF-4985-A402-AF46AF1BD514}" type="datetimeFigureOut">
              <a:rPr lang="fa-IR"/>
              <a:pPr>
                <a:defRPr/>
              </a:pPr>
              <a:t>17/02/1447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/>
            </a:lvl1pPr>
          </a:lstStyle>
          <a:p>
            <a:pPr>
              <a:defRPr/>
            </a:pPr>
            <a:fld id="{2C8B7CA6-8317-4632-8C2F-16A0FF6C8D47}" type="slidenum">
              <a:rPr lang="fa-IR" altLang="en-US"/>
              <a:pPr>
                <a:defRPr/>
              </a:pPr>
              <a:t>‹#›</a:t>
            </a:fld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136937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65976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02390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8758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61449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764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1529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1794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81000"/>
            <a:ext cx="7696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53518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7696200" cy="4800600"/>
          </a:xfrm>
        </p:spPr>
        <p:txBody>
          <a:bodyPr/>
          <a:lstStyle/>
          <a:p>
            <a:pPr lvl="0"/>
            <a:endParaRPr lang="fa-IR" noProof="0"/>
          </a:p>
        </p:txBody>
      </p:sp>
    </p:spTree>
    <p:extLst>
      <p:ext uri="{BB962C8B-B14F-4D97-AF65-F5344CB8AC3E}">
        <p14:creationId xmlns:p14="http://schemas.microsoft.com/office/powerpoint/2010/main" val="3124647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764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152900"/>
            <a:ext cx="37719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43388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781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4071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9645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86101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8393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675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0943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0637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DRLC0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Mitra" pitchFamily="2" charset="-7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32.emf"/><Relationship Id="rId42" Type="http://schemas.openxmlformats.org/officeDocument/2006/relationships/image" Target="../media/image36.emf"/><Relationship Id="rId47" Type="http://schemas.openxmlformats.org/officeDocument/2006/relationships/customXml" Target="../ink/ink35.xml"/><Relationship Id="rId50" Type="http://schemas.openxmlformats.org/officeDocument/2006/relationships/image" Target="../media/image40.emf"/><Relationship Id="rId55" Type="http://schemas.openxmlformats.org/officeDocument/2006/relationships/customXml" Target="../ink/ink39.xml"/><Relationship Id="rId7" Type="http://schemas.openxmlformats.org/officeDocument/2006/relationships/customXml" Target="../ink/ink15.xml"/><Relationship Id="rId2" Type="http://schemas.openxmlformats.org/officeDocument/2006/relationships/image" Target="../media/image4.png"/><Relationship Id="rId16" Type="http://schemas.openxmlformats.org/officeDocument/2006/relationships/image" Target="../media/image23.emf"/><Relationship Id="rId29" Type="http://schemas.openxmlformats.org/officeDocument/2006/relationships/customXml" Target="../ink/ink26.xml"/><Relationship Id="rId11" Type="http://schemas.openxmlformats.org/officeDocument/2006/relationships/customXml" Target="../ink/ink17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37" Type="http://schemas.openxmlformats.org/officeDocument/2006/relationships/customXml" Target="../ink/ink30.xml"/><Relationship Id="rId40" Type="http://schemas.openxmlformats.org/officeDocument/2006/relationships/image" Target="../media/image35.emf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" Type="http://schemas.openxmlformats.org/officeDocument/2006/relationships/customXml" Target="../ink/ink14.xml"/><Relationship Id="rId10" Type="http://schemas.openxmlformats.org/officeDocument/2006/relationships/image" Target="../media/image20.emf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4" Type="http://schemas.openxmlformats.org/officeDocument/2006/relationships/image" Target="../media/image37.emf"/><Relationship Id="rId52" Type="http://schemas.openxmlformats.org/officeDocument/2006/relationships/image" Target="../media/image41.emf"/><Relationship Id="rId4" Type="http://schemas.openxmlformats.org/officeDocument/2006/relationships/image" Target="../media/image17.emf"/><Relationship Id="rId9" Type="http://schemas.openxmlformats.org/officeDocument/2006/relationships/customXml" Target="../ink/ink16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25.xml"/><Relationship Id="rId30" Type="http://schemas.openxmlformats.org/officeDocument/2006/relationships/image" Target="../media/image30.emf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39.emf"/><Relationship Id="rId56" Type="http://schemas.openxmlformats.org/officeDocument/2006/relationships/image" Target="../media/image43.emf"/><Relationship Id="rId8" Type="http://schemas.openxmlformats.org/officeDocument/2006/relationships/image" Target="../media/image19.emf"/><Relationship Id="rId51" Type="http://schemas.openxmlformats.org/officeDocument/2006/relationships/customXml" Target="../ink/ink37.xml"/><Relationship Id="rId3" Type="http://schemas.openxmlformats.org/officeDocument/2006/relationships/customXml" Target="../ink/ink13.xml"/><Relationship Id="rId12" Type="http://schemas.openxmlformats.org/officeDocument/2006/relationships/image" Target="../media/image21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34.emf"/><Relationship Id="rId46" Type="http://schemas.openxmlformats.org/officeDocument/2006/relationships/image" Target="../media/image38.emf"/><Relationship Id="rId20" Type="http://schemas.openxmlformats.org/officeDocument/2006/relationships/image" Target="../media/image25.emf"/><Relationship Id="rId41" Type="http://schemas.openxmlformats.org/officeDocument/2006/relationships/customXml" Target="../ink/ink32.xml"/><Relationship Id="rId5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29.emf"/><Relationship Id="rId36" Type="http://schemas.openxmlformats.org/officeDocument/2006/relationships/image" Target="../media/image33.emf"/><Relationship Id="rId49" Type="http://schemas.openxmlformats.org/officeDocument/2006/relationships/customXml" Target="../ink/ink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1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148.emf"/><Relationship Id="rId7" Type="http://schemas.openxmlformats.org/officeDocument/2006/relationships/image" Target="../media/image150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149.emf"/><Relationship Id="rId4" Type="http://schemas.openxmlformats.org/officeDocument/2006/relationships/customXml" Target="../ink/ink47.xml"/><Relationship Id="rId9" Type="http://schemas.openxmlformats.org/officeDocument/2006/relationships/image" Target="../media/image15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customXml" Target="../ink/ink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customXml" Target="../ink/ink8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000"/>
              <a:t>فصل دوم </a:t>
            </a:r>
            <a:endParaRPr lang="en-US" sz="400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6400800" cy="17526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</a:rPr>
              <a:t>ساختارهای تصمیم گیری و تکرار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313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7"/>
            <a:ext cx="7086600" cy="74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579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6248400" cy="63314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61240" y="1163160"/>
              <a:ext cx="6514200" cy="519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5120" y="1156320"/>
                <a:ext cx="6531120" cy="52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8213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33169" y="-1682"/>
              <a:ext cx="8213760" cy="619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169" y="-10322"/>
                <a:ext cx="8231400" cy="62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4037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" y="24984"/>
            <a:ext cx="5822620" cy="68330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8065889" y="5217238"/>
              <a:ext cx="3132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31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/>
              <p14:cNvContentPartPr/>
              <p14:nvPr/>
            </p14:nvContentPartPr>
            <p14:xfrm>
              <a:off x="4170689" y="3447838"/>
              <a:ext cx="4496040" cy="2283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1329" y="3439918"/>
                <a:ext cx="4514400" cy="22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Ink 66"/>
              <p14:cNvContentPartPr/>
              <p14:nvPr/>
            </p14:nvContentPartPr>
            <p14:xfrm>
              <a:off x="5531849" y="3702718"/>
              <a:ext cx="780840" cy="5241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6089" y="3696238"/>
                <a:ext cx="79344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Ink 67"/>
              <p14:cNvContentPartPr/>
              <p14:nvPr/>
            </p14:nvContentPartPr>
            <p14:xfrm>
              <a:off x="5787809" y="4212118"/>
              <a:ext cx="74880" cy="162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0969" y="4205998"/>
                <a:ext cx="87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Ink 68"/>
              <p14:cNvContentPartPr/>
              <p14:nvPr/>
            </p14:nvContentPartPr>
            <p14:xfrm>
              <a:off x="5862329" y="3718918"/>
              <a:ext cx="74520" cy="14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2969" y="3709558"/>
                <a:ext cx="90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Ink 69"/>
              <p14:cNvContentPartPr/>
              <p14:nvPr/>
            </p14:nvContentPartPr>
            <p14:xfrm>
              <a:off x="2550329" y="2428678"/>
              <a:ext cx="544320" cy="466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2049" y="2421838"/>
                <a:ext cx="56196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Ink 70"/>
              <p14:cNvContentPartPr/>
              <p14:nvPr/>
            </p14:nvContentPartPr>
            <p14:xfrm>
              <a:off x="3074849" y="2145358"/>
              <a:ext cx="2472840" cy="4032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9809" y="2136718"/>
                <a:ext cx="24879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Ink 72"/>
              <p14:cNvContentPartPr/>
              <p14:nvPr/>
            </p14:nvContentPartPr>
            <p14:xfrm>
              <a:off x="4213889" y="750358"/>
              <a:ext cx="4330800" cy="709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7049" y="742798"/>
                <a:ext cx="43480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6" name="Ink 95"/>
              <p14:cNvContentPartPr/>
              <p14:nvPr/>
            </p14:nvContentPartPr>
            <p14:xfrm>
              <a:off x="2022929" y="4465918"/>
              <a:ext cx="454320" cy="3772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4649" y="4457998"/>
                <a:ext cx="4708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7" name="Ink 96"/>
              <p14:cNvContentPartPr/>
              <p14:nvPr/>
            </p14:nvContentPartPr>
            <p14:xfrm>
              <a:off x="2519369" y="4618918"/>
              <a:ext cx="719640" cy="291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5049" y="4613518"/>
                <a:ext cx="732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" name="Ink 97"/>
              <p14:cNvContentPartPr/>
              <p14:nvPr/>
            </p14:nvContentPartPr>
            <p14:xfrm>
              <a:off x="3102929" y="4558078"/>
              <a:ext cx="166320" cy="104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94289" y="4551958"/>
                <a:ext cx="1836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9" name="Ink 98"/>
              <p14:cNvContentPartPr/>
              <p14:nvPr/>
            </p14:nvContentPartPr>
            <p14:xfrm>
              <a:off x="4692329" y="4527118"/>
              <a:ext cx="361440" cy="2106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83689" y="4520998"/>
                <a:ext cx="376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0" name="Ink 99"/>
              <p14:cNvContentPartPr/>
              <p14:nvPr/>
            </p14:nvContentPartPr>
            <p14:xfrm>
              <a:off x="4843529" y="4768318"/>
              <a:ext cx="105120" cy="140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38129" y="4762198"/>
                <a:ext cx="1148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" name="Ink 100"/>
              <p14:cNvContentPartPr/>
              <p14:nvPr/>
            </p14:nvContentPartPr>
            <p14:xfrm>
              <a:off x="4482449" y="4333078"/>
              <a:ext cx="151560" cy="2718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75249" y="4328758"/>
                <a:ext cx="1656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" name="Ink 101"/>
              <p14:cNvContentPartPr/>
              <p14:nvPr/>
            </p14:nvContentPartPr>
            <p14:xfrm>
              <a:off x="4572089" y="4242358"/>
              <a:ext cx="105480" cy="2548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67409" y="4236598"/>
                <a:ext cx="118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" name="Ink 102"/>
              <p14:cNvContentPartPr/>
              <p14:nvPr/>
            </p14:nvContentPartPr>
            <p14:xfrm>
              <a:off x="4229009" y="4347838"/>
              <a:ext cx="165960" cy="3283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23609" y="4342798"/>
                <a:ext cx="1785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" name="Ink 103"/>
              <p14:cNvContentPartPr/>
              <p14:nvPr/>
            </p14:nvContentPartPr>
            <p14:xfrm>
              <a:off x="4034609" y="4466998"/>
              <a:ext cx="210600" cy="2289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25609" y="4460518"/>
                <a:ext cx="228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5" name="Ink 104"/>
              <p14:cNvContentPartPr/>
              <p14:nvPr/>
            </p14:nvContentPartPr>
            <p14:xfrm>
              <a:off x="4124249" y="4542958"/>
              <a:ext cx="360" cy="3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17769" y="4536478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" name="Ink 105"/>
              <p14:cNvContentPartPr/>
              <p14:nvPr/>
            </p14:nvContentPartPr>
            <p14:xfrm>
              <a:off x="3898889" y="4347478"/>
              <a:ext cx="92160" cy="253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94569" y="4342438"/>
                <a:ext cx="1047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" name="Ink 106"/>
              <p14:cNvContentPartPr/>
              <p14:nvPr/>
            </p14:nvContentPartPr>
            <p14:xfrm>
              <a:off x="3884129" y="4377718"/>
              <a:ext cx="43560" cy="1800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76209" y="4370158"/>
                <a:ext cx="60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8" name="Ink 107"/>
              <p14:cNvContentPartPr/>
              <p14:nvPr/>
            </p14:nvContentPartPr>
            <p14:xfrm>
              <a:off x="3778649" y="4571758"/>
              <a:ext cx="59400" cy="608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73609" y="4563478"/>
                <a:ext cx="727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9" name="Ink 108"/>
              <p14:cNvContentPartPr/>
              <p14:nvPr/>
            </p14:nvContentPartPr>
            <p14:xfrm>
              <a:off x="3794129" y="4466998"/>
              <a:ext cx="12960" cy="3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88729" y="4461598"/>
                <a:ext cx="234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0" name="Ink 109"/>
              <p14:cNvContentPartPr/>
              <p14:nvPr/>
            </p14:nvContentPartPr>
            <p14:xfrm>
              <a:off x="3627089" y="4527478"/>
              <a:ext cx="90360" cy="2404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9169" y="4521358"/>
                <a:ext cx="102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1" name="Ink 110"/>
              <p14:cNvContentPartPr/>
              <p14:nvPr/>
            </p14:nvContentPartPr>
            <p14:xfrm>
              <a:off x="3300209" y="4333078"/>
              <a:ext cx="342720" cy="136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94809" y="4328038"/>
                <a:ext cx="353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2" name="Ink 111"/>
              <p14:cNvContentPartPr/>
              <p14:nvPr/>
            </p14:nvContentPartPr>
            <p14:xfrm>
              <a:off x="3448529" y="4153438"/>
              <a:ext cx="105120" cy="446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43129" y="4147678"/>
                <a:ext cx="114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3" name="Ink 112"/>
              <p14:cNvContentPartPr/>
              <p14:nvPr/>
            </p14:nvContentPartPr>
            <p14:xfrm>
              <a:off x="3433049" y="4617838"/>
              <a:ext cx="74520" cy="1512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28729" y="4613518"/>
                <a:ext cx="83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4" name="Ink 113"/>
              <p14:cNvContentPartPr/>
              <p14:nvPr/>
            </p14:nvContentPartPr>
            <p14:xfrm>
              <a:off x="3389489" y="4303198"/>
              <a:ext cx="149040" cy="140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84449" y="4297798"/>
                <a:ext cx="158760" cy="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0577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8529" y="120718"/>
              <a:ext cx="7812360" cy="310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409" y="112438"/>
                <a:ext cx="7827840" cy="31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" name="Ink 67"/>
              <p14:cNvContentPartPr/>
              <p14:nvPr/>
            </p14:nvContentPartPr>
            <p14:xfrm>
              <a:off x="4828049" y="2398798"/>
              <a:ext cx="15840" cy="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584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3147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738"/>
            <a:ext cx="7326125" cy="68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23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6858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2400"/>
              <a:t>مثال 1 :</a:t>
            </a:r>
            <a:endParaRPr lang="en-US" sz="24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23900"/>
            <a:ext cx="4114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b="1" dirty="0">
                <a:cs typeface="Arial" panose="020B0604020202020204" pitchFamily="34" charset="0"/>
              </a:rPr>
              <a:t>if(x != y)</a:t>
            </a:r>
          </a:p>
          <a:p>
            <a:pPr eaLnBrk="1" hangingPunct="1">
              <a:buFontTx/>
              <a:buNone/>
            </a:pPr>
            <a:r>
              <a:rPr lang="en-US" altLang="en-US" sz="3000" b="1" dirty="0">
                <a:cs typeface="Arial" panose="020B0604020202020204" pitchFamily="34" charset="0"/>
              </a:rPr>
              <a:t>{</a:t>
            </a:r>
          </a:p>
          <a:p>
            <a:pPr lvl="2" eaLnBrk="1" hangingPunct="1">
              <a:buFontTx/>
              <a:buNone/>
            </a:pPr>
            <a:r>
              <a:rPr lang="en-US" altLang="en-US" sz="2200" b="1" dirty="0" err="1">
                <a:cs typeface="Arial" panose="020B0604020202020204" pitchFamily="34" charset="0"/>
              </a:rPr>
              <a:t>cout</a:t>
            </a:r>
            <a:r>
              <a:rPr lang="en-US" altLang="en-US" sz="2200" b="1" dirty="0">
                <a:cs typeface="Arial" panose="020B0604020202020204" pitchFamily="34" charset="0"/>
              </a:rPr>
              <a:t> &lt;&lt; x ;</a:t>
            </a:r>
          </a:p>
          <a:p>
            <a:pPr lvl="2" eaLnBrk="1" hangingPunct="1">
              <a:buFontTx/>
              <a:buNone/>
            </a:pPr>
            <a:r>
              <a:rPr lang="en-US" altLang="en-US" sz="2200" b="1" dirty="0">
                <a:cs typeface="Arial" panose="020B0604020202020204" pitchFamily="34" charset="0"/>
              </a:rPr>
              <a:t>++ x ;</a:t>
            </a:r>
          </a:p>
          <a:p>
            <a:pPr eaLnBrk="1" hangingPunct="1">
              <a:buFontTx/>
              <a:buNone/>
            </a:pPr>
            <a:r>
              <a:rPr lang="en-US" altLang="en-US" sz="3000" b="1" dirty="0">
                <a:cs typeface="Arial" panose="020B0604020202020204" pitchFamily="34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en-US" altLang="en-US" sz="3000" b="1" dirty="0">
                <a:cs typeface="Arial" panose="020B0604020202020204" pitchFamily="34" charset="0"/>
              </a:rPr>
              <a:t>else </a:t>
            </a:r>
          </a:p>
          <a:p>
            <a:pPr eaLnBrk="1" hangingPunct="1">
              <a:buFontTx/>
              <a:buNone/>
            </a:pPr>
            <a:r>
              <a:rPr lang="en-US" altLang="en-US" sz="3000" b="1" dirty="0">
                <a:cs typeface="Arial" panose="020B0604020202020204" pitchFamily="34" charset="0"/>
              </a:rPr>
              <a:t>          {</a:t>
            </a:r>
          </a:p>
          <a:p>
            <a:pPr lvl="3" eaLnBrk="1" hangingPunct="1">
              <a:buFontTx/>
              <a:buNone/>
            </a:pPr>
            <a:r>
              <a:rPr lang="en-US" altLang="en-US" sz="2200" b="1" dirty="0" err="1">
                <a:cs typeface="Arial" panose="020B0604020202020204" pitchFamily="34" charset="0"/>
              </a:rPr>
              <a:t>cout</a:t>
            </a:r>
            <a:r>
              <a:rPr lang="en-US" altLang="en-US" sz="2200" b="1" dirty="0">
                <a:cs typeface="Arial" panose="020B0604020202020204" pitchFamily="34" charset="0"/>
              </a:rPr>
              <a:t> &lt;&lt; y ;</a:t>
            </a:r>
          </a:p>
          <a:p>
            <a:pPr lvl="3" eaLnBrk="1" hangingPunct="1">
              <a:buFontTx/>
              <a:buNone/>
            </a:pPr>
            <a:r>
              <a:rPr lang="en-US" altLang="en-US" sz="2200" b="1" dirty="0">
                <a:cs typeface="Arial" panose="020B0604020202020204" pitchFamily="34" charset="0"/>
              </a:rPr>
              <a:t>- - y ; </a:t>
            </a:r>
          </a:p>
          <a:p>
            <a:pPr eaLnBrk="1" hangingPunct="1">
              <a:buFontTx/>
              <a:buNone/>
            </a:pPr>
            <a:r>
              <a:rPr lang="en-US" altLang="en-US" sz="3000" b="1" dirty="0">
                <a:cs typeface="Arial" panose="020B0604020202020204" pitchFamily="34" charset="0"/>
              </a:rPr>
              <a:t>           }</a:t>
            </a:r>
          </a:p>
        </p:txBody>
      </p:sp>
    </p:spTree>
    <p:extLst>
      <p:ext uri="{BB962C8B-B14F-4D97-AF65-F5344CB8AC3E}">
        <p14:creationId xmlns:p14="http://schemas.microsoft.com/office/powerpoint/2010/main" val="4670066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3" name="Ink 92"/>
              <p14:cNvContentPartPr/>
              <p14:nvPr/>
            </p14:nvContentPartPr>
            <p14:xfrm>
              <a:off x="8204755" y="1287618"/>
              <a:ext cx="338400" cy="28551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0075" y="1280058"/>
                <a:ext cx="360360" cy="28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679755" y="-1902"/>
              <a:ext cx="6599520" cy="50690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0395" y="-11622"/>
                <a:ext cx="6617880" cy="50841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9441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89969" y="525358"/>
              <a:ext cx="8170200" cy="53218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729" y="518158"/>
                <a:ext cx="8192160" cy="53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5488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6409" y="298918"/>
              <a:ext cx="8041320" cy="5698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049" y="290278"/>
                <a:ext cx="8060760" cy="57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2923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2800"/>
              <a:t>فهرست مطالب فصل دوم</a:t>
            </a:r>
            <a:endParaRPr lang="en-US" sz="2800"/>
          </a:p>
        </p:txBody>
      </p:sp>
      <p:sp>
        <p:nvSpPr>
          <p:cNvPr id="1157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833938" y="1676400"/>
            <a:ext cx="3776662" cy="4800600"/>
          </a:xfrm>
        </p:spPr>
        <p:txBody>
          <a:bodyPr/>
          <a:lstStyle/>
          <a:p>
            <a:pPr marL="457200" indent="-457200" algn="r" rtl="1" eaLnBrk="1" hangingPunct="1">
              <a:buClr>
                <a:schemeClr val="accent2"/>
              </a:buClr>
              <a:buFontTx/>
              <a:buAutoNum type="arabicPeriod"/>
            </a:pPr>
            <a:r>
              <a:rPr lang="fa-IR" altLang="en-US" sz="2000" b="1"/>
              <a:t>عملگر های رابطه ای</a:t>
            </a:r>
          </a:p>
          <a:p>
            <a:pPr marL="457200" indent="-457200" algn="r" rtl="1" eaLnBrk="1" hangingPunct="1">
              <a:buClr>
                <a:schemeClr val="accent2"/>
              </a:buClr>
              <a:buFontTx/>
              <a:buAutoNum type="arabicPeriod"/>
            </a:pPr>
            <a:r>
              <a:rPr lang="fa-IR" altLang="en-US" sz="2000" b="1"/>
              <a:t>عملگر شرطی</a:t>
            </a:r>
          </a:p>
          <a:p>
            <a:pPr marL="457200" indent="-457200" algn="r" rtl="1" eaLnBrk="1" hangingPunct="1">
              <a:buClr>
                <a:schemeClr val="accent2"/>
              </a:buClr>
              <a:buFontTx/>
              <a:buAutoNum type="arabicPeriod"/>
            </a:pPr>
            <a:r>
              <a:rPr lang="fa-IR" altLang="en-US" sz="2000" b="1"/>
              <a:t>دستورالعمل شرطی</a:t>
            </a:r>
          </a:p>
          <a:p>
            <a:pPr marL="457200" indent="-457200" algn="r" rtl="1" eaLnBrk="1" hangingPunct="1">
              <a:buClr>
                <a:schemeClr val="accent2"/>
              </a:buClr>
              <a:buFontTx/>
              <a:buAutoNum type="arabicPeriod"/>
            </a:pPr>
            <a:r>
              <a:rPr lang="fa-IR" altLang="en-US" sz="2000" b="1"/>
              <a:t>عملگر کاما</a:t>
            </a:r>
          </a:p>
          <a:p>
            <a:pPr marL="457200" indent="-457200" algn="r" rtl="1" eaLnBrk="1" hangingPunct="1">
              <a:buClr>
                <a:schemeClr val="accent2"/>
              </a:buClr>
              <a:buFontTx/>
              <a:buAutoNum type="arabicPeriod"/>
            </a:pPr>
            <a:r>
              <a:rPr lang="fa-IR" altLang="en-US" sz="2000" b="1"/>
              <a:t>عملگر های منطقی</a:t>
            </a:r>
          </a:p>
          <a:p>
            <a:pPr marL="457200" indent="-457200" algn="r" rtl="1" eaLnBrk="1" hangingPunct="1">
              <a:buClr>
                <a:schemeClr val="accent2"/>
              </a:buClr>
              <a:buFontTx/>
              <a:buAutoNum type="arabicPeriod"/>
            </a:pPr>
            <a:r>
              <a:rPr lang="fa-IR" altLang="en-US" sz="2000" b="1"/>
              <a:t>دستورالعمل </a:t>
            </a:r>
            <a:r>
              <a:rPr lang="en-US" altLang="en-US" sz="2000" b="1"/>
              <a:t>For</a:t>
            </a:r>
            <a:endParaRPr lang="fa-IR" altLang="en-US" sz="2000" b="1"/>
          </a:p>
          <a:p>
            <a:pPr marL="457200" indent="-457200" algn="r" rtl="1" eaLnBrk="1" hangingPunct="1"/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10790213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" y="0"/>
            <a:ext cx="516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64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"/>
            <a:ext cx="4724400" cy="67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0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" y="0"/>
            <a:ext cx="5932357" cy="68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02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0875" y="53178"/>
              <a:ext cx="3799800" cy="502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75" y="41658"/>
                <a:ext cx="3818520" cy="50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" name="Ink 117"/>
              <p14:cNvContentPartPr/>
              <p14:nvPr/>
            </p14:nvContentPartPr>
            <p14:xfrm>
              <a:off x="4844875" y="209058"/>
              <a:ext cx="136080" cy="51836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7315" y="201858"/>
                <a:ext cx="150840" cy="52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2" name="Ink 181"/>
              <p14:cNvContentPartPr/>
              <p14:nvPr/>
            </p14:nvContentPartPr>
            <p14:xfrm>
              <a:off x="5304595" y="152178"/>
              <a:ext cx="3538080" cy="52995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4875" y="144978"/>
                <a:ext cx="3556800" cy="53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7" name="Ink 276"/>
              <p14:cNvContentPartPr/>
              <p14:nvPr/>
            </p14:nvContentPartPr>
            <p14:xfrm>
              <a:off x="5505115" y="3733458"/>
              <a:ext cx="52200" cy="10188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1435" y="3723018"/>
                <a:ext cx="7704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8571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312689" y="216478"/>
              <a:ext cx="1469160" cy="699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089" y="206038"/>
                <a:ext cx="1491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13560" y="222840"/>
              <a:ext cx="7669800" cy="4787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800" y="215280"/>
                <a:ext cx="7681320" cy="47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2512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/>
              <a:t>عملگرهای رابطه ای</a:t>
            </a: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3700" y="1600200"/>
            <a:ext cx="3771900" cy="137160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altLang="en-US" sz="1600" b="1"/>
              <a:t>       </a:t>
            </a:r>
            <a:r>
              <a:rPr lang="ar-SA" altLang="en-US" sz="1600" b="1"/>
              <a:t>از </a:t>
            </a:r>
            <a:r>
              <a:rPr lang="fa-IR" altLang="en-US" sz="1600" b="1"/>
              <a:t>این عملگرها</a:t>
            </a:r>
            <a:r>
              <a:rPr lang="ar-SA" altLang="en-US" sz="1600" b="1"/>
              <a:t> براي تعيين اينكه آيا دو عدد با هم معادلند يا يكي از ديگري بزرگتر يا كوچكتر مي‌باشد استفاده مي‌گردد. عملگرهاي رابطه‌اي عبارتند از: </a:t>
            </a:r>
            <a:endParaRPr lang="en-US" altLang="en-US" sz="1600" b="1"/>
          </a:p>
        </p:txBody>
      </p:sp>
      <p:graphicFrame>
        <p:nvGraphicFramePr>
          <p:cNvPr id="51386" name="Group 186"/>
          <p:cNvGraphicFramePr>
            <a:graphicFrameLocks noGrp="1"/>
          </p:cNvGraphicFramePr>
          <p:nvPr>
            <p:ph sz="quarter" idx="2"/>
          </p:nvPr>
        </p:nvGraphicFramePr>
        <p:xfrm>
          <a:off x="2895600" y="2971800"/>
          <a:ext cx="3771900" cy="2432050"/>
        </p:xfrm>
        <a:graphic>
          <a:graphicData uri="http://schemas.openxmlformats.org/drawingml/2006/table">
            <a:tbl>
              <a:tblPr rtl="1"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مساوي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=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مخالف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!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بزرگتر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بزرگتر يا مساوي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كوچكتر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كوچكتر يا مساوي</a:t>
                      </a: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4063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/>
              <a:t>عملگر شرطی</a:t>
            </a: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6324600" cy="480060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ar-SA" altLang="en-US" sz="1800" b="1"/>
              <a:t>شكل كلي عملگر شرطي بصورت زير مي‌باشد</a:t>
            </a:r>
            <a:r>
              <a:rPr lang="fa-IR" altLang="en-US" sz="1800" b="1"/>
              <a:t>:</a:t>
            </a:r>
          </a:p>
          <a:p>
            <a:pPr algn="r" rtl="1" eaLnBrk="1" hangingPunct="1">
              <a:buFontTx/>
              <a:buNone/>
            </a:pPr>
            <a:endParaRPr lang="fa-IR" altLang="en-US" sz="1800" b="1"/>
          </a:p>
          <a:p>
            <a:pPr algn="r" rtl="1" eaLnBrk="1" hangingPunct="1">
              <a:buFontTx/>
              <a:buNone/>
            </a:pPr>
            <a:endParaRPr lang="en-US" altLang="en-US" sz="1800" b="1"/>
          </a:p>
          <a:p>
            <a:pPr algn="r" rtl="1" eaLnBrk="1" hangingPunct="1">
              <a:buFontTx/>
              <a:buNone/>
            </a:pPr>
            <a:endParaRPr lang="en-US" altLang="en-US" sz="1800" b="1"/>
          </a:p>
          <a:p>
            <a:pPr algn="r" rtl="1" eaLnBrk="1" hangingPunct="1">
              <a:buFontTx/>
              <a:buNone/>
            </a:pPr>
            <a:endParaRPr lang="en-US" altLang="en-US" sz="1800" b="1"/>
          </a:p>
          <a:p>
            <a:pPr algn="r" rtl="1" eaLnBrk="1" hangingPunct="1">
              <a:buFontTx/>
              <a:buNone/>
            </a:pPr>
            <a:endParaRPr lang="fa-IR" altLang="en-US" sz="1800" b="1"/>
          </a:p>
          <a:p>
            <a:pPr algn="r" rtl="1" eaLnBrk="1" hangingPunct="1">
              <a:buFontTx/>
              <a:buNone/>
            </a:pPr>
            <a:r>
              <a:rPr lang="ar-SA" altLang="en-US" sz="1800" b="1"/>
              <a:t>عملگر شرطي تنها عملگري در </a:t>
            </a:r>
            <a:r>
              <a:rPr lang="en-US" altLang="en-US" sz="1800" b="1"/>
              <a:t>C++</a:t>
            </a:r>
            <a:r>
              <a:rPr lang="ar-SA" altLang="en-US" sz="1800" b="1"/>
              <a:t> مي‌باشد كه داراي سه عملوند مي‌باشد. </a:t>
            </a:r>
            <a:endParaRPr lang="en-US" altLang="en-US" sz="1800" b="1"/>
          </a:p>
        </p:txBody>
      </p:sp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1447800" y="2362200"/>
            <a:ext cx="6477000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n-CL" altLang="en-US" sz="1600" b="1">
                <a:latin typeface="Tahoma" panose="020B0604030504040204" pitchFamily="34" charset="0"/>
                <a:cs typeface="Arial" panose="020B0604020202020204" pitchFamily="34" charset="0"/>
              </a:rPr>
              <a:t>expression _ test ? expression _ true : expression _ false</a:t>
            </a:r>
            <a:endParaRPr lang="en-US" altLang="en-US" sz="16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775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96200" cy="685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400"/>
              <a:t>مثال 1  :</a:t>
            </a:r>
            <a:endParaRPr lang="en-US" sz="240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066800"/>
            <a:ext cx="56388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int x=10,y=20,b;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b=(x&gt;y) ? x : y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SA" altLang="en-US" sz="1600" b="1"/>
              <a:t>اين دو دستور العمل باعث مي</a:t>
            </a:r>
            <a:r>
              <a:rPr lang="fa-IR" altLang="en-US" sz="1600" b="1"/>
              <a:t> </a:t>
            </a:r>
            <a:r>
              <a:rPr lang="ar-SA" altLang="en-US" sz="1600" b="1"/>
              <a:t>شوند كه ماكزيمم مقادير </a:t>
            </a:r>
            <a:r>
              <a:rPr lang="en-US" altLang="en-US" sz="1600" b="1"/>
              <a:t>y</a:t>
            </a:r>
            <a:r>
              <a:rPr lang="ar-SA" altLang="en-US" sz="1600" b="1"/>
              <a:t> و </a:t>
            </a:r>
            <a:r>
              <a:rPr lang="en-US" altLang="en-US" sz="1600" b="1"/>
              <a:t>x</a:t>
            </a:r>
            <a:r>
              <a:rPr lang="ar-SA" altLang="en-US" sz="1600" b="1"/>
              <a:t> در </a:t>
            </a:r>
            <a:r>
              <a:rPr lang="en-US" altLang="en-US" sz="1600" b="1"/>
              <a:t>b</a:t>
            </a:r>
            <a:r>
              <a:rPr lang="ar-SA" altLang="en-US" sz="1600" b="1"/>
              <a:t>  قرار بگيرد.</a:t>
            </a:r>
            <a:r>
              <a:rPr lang="ar-SA" altLang="en-US"/>
              <a:t> </a:t>
            </a:r>
            <a:endParaRPr lang="en-US" altLang="en-US" sz="2000" b="1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>
            <a:off x="1219200" y="3124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838200" y="33528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 eaLnBrk="1" hangingPunct="1">
              <a:defRPr/>
            </a:pPr>
            <a:r>
              <a:rPr lang="fa-IR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Mitra" pitchFamily="2" charset="-78"/>
              </a:rPr>
              <a:t>مثال 2  :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Mitra" pitchFamily="2" charset="-78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600200" y="3978275"/>
            <a:ext cx="6096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03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x&gt;=10 ? cout &lt;&lt; "passed" : cout &lt;&lt; "failed" ;</a:t>
            </a:r>
            <a:endParaRPr lang="fa-IR" altLang="en-US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a-IR" altLang="en-US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SA" altLang="en-US" sz="1600" b="1"/>
              <a:t>اگر مقدار </a:t>
            </a:r>
            <a:r>
              <a:rPr lang="en-US" altLang="en-US" sz="1600" b="1"/>
              <a:t>x </a:t>
            </a:r>
            <a:r>
              <a:rPr lang="ar-SA" altLang="en-US" sz="1600" b="1"/>
              <a:t> بزرگتر يا مساوي ده باشد رشتة </a:t>
            </a:r>
            <a:r>
              <a:rPr lang="en-US" altLang="en-US" sz="1600" b="1"/>
              <a:t>passed</a:t>
            </a:r>
            <a:r>
              <a:rPr lang="ar-SA" altLang="en-US" sz="1600" b="1"/>
              <a:t>  در غير اينصورت</a:t>
            </a:r>
            <a:r>
              <a:rPr lang="ar-SA" altLang="en-US" sz="2400" b="1">
                <a:latin typeface="Times New Roman" panose="02020603050405020304" pitchFamily="18" charset="0"/>
              </a:rPr>
              <a:t> </a:t>
            </a:r>
            <a:r>
              <a:rPr lang="ar-SA" altLang="en-US" sz="1600" b="1"/>
              <a:t>رشته</a:t>
            </a:r>
            <a:r>
              <a:rPr lang="en-US" altLang="en-US" sz="1600" b="1"/>
              <a:t> failed  </a:t>
            </a:r>
            <a:r>
              <a:rPr lang="ar-SA" altLang="en-US" sz="1600" b="1"/>
              <a:t>نمايش داده مي</a:t>
            </a:r>
            <a:r>
              <a:rPr lang="fa-IR" altLang="en-US" sz="1600" b="1"/>
              <a:t> </a:t>
            </a:r>
            <a:r>
              <a:rPr lang="ar-SA" altLang="en-US" sz="1600" b="1"/>
              <a:t>شود.</a:t>
            </a:r>
            <a:endParaRPr lang="en-US" altLang="en-US" sz="16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19130518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/>
              <a:t>دستورالعمل شرطي </a:t>
            </a: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5486400" cy="1676400"/>
          </a:xfrm>
        </p:spPr>
        <p:txBody>
          <a:bodyPr/>
          <a:lstStyle/>
          <a:p>
            <a:pPr algn="justLow" rtl="1" eaLnBrk="1" hangingPunct="1">
              <a:buFontTx/>
              <a:buNone/>
            </a:pPr>
            <a:r>
              <a:rPr lang="fa-IR" altLang="en-US" sz="2400" b="1"/>
              <a:t>    توسط این دستور</a:t>
            </a:r>
            <a:r>
              <a:rPr lang="ar-SA" altLang="en-US" sz="2400" b="1"/>
              <a:t> شرطي را تست نموده و بسته ب</a:t>
            </a:r>
            <a:r>
              <a:rPr lang="fa-IR" altLang="en-US" sz="2400" b="1"/>
              <a:t>ه </a:t>
            </a:r>
            <a:r>
              <a:rPr lang="ar-SA" altLang="en-US" sz="2400" b="1"/>
              <a:t>آنكه شرط درست يا غلط باشد عكس‌العمل خاصي را نشان دهيم. </a:t>
            </a:r>
            <a:endParaRPr lang="en-US" altLang="en-US" sz="2400" b="1"/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838200" y="304800"/>
            <a:ext cx="1676400" cy="1447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Impact" panose="020B0806030902050204" pitchFamily="34" charset="0"/>
                <a:cs typeface="Arial" panose="020B0604020202020204" pitchFamily="34" charset="0"/>
              </a:rPr>
              <a:t>IF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362200" y="2836863"/>
            <a:ext cx="2971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03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</a:t>
            </a: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if  </a:t>
            </a:r>
            <a:r>
              <a:rPr lang="en-US" altLang="en-US" sz="1600" b="1">
                <a:latin typeface="Times New Roman" panose="02020603050405020304" pitchFamily="18" charset="0"/>
              </a:rPr>
              <a:t>(</a:t>
            </a:r>
            <a:r>
              <a:rPr lang="ar-SA" altLang="en-US" sz="1600" b="1">
                <a:latin typeface="Times New Roman" panose="02020603050405020304" pitchFamily="18" charset="0"/>
              </a:rPr>
              <a:t>عبارت</a:t>
            </a:r>
            <a:r>
              <a:rPr lang="en-US" altLang="en-US" sz="1600" b="1">
                <a:latin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{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1</a:t>
            </a:r>
            <a:r>
              <a:rPr lang="ar-SA" altLang="en-US" sz="1600" b="1">
                <a:latin typeface="Times New Roman" panose="02020603050405020304" pitchFamily="18" charset="0"/>
              </a:rPr>
              <a:t>دستورالعمل </a:t>
            </a:r>
            <a:r>
              <a:rPr lang="en-US" altLang="en-US" sz="1600" b="1">
                <a:latin typeface="Times New Roman" panose="02020603050405020304" pitchFamily="18" charset="0"/>
              </a:rPr>
              <a:t> 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n </a:t>
            </a:r>
            <a:r>
              <a:rPr lang="ar-SA" altLang="en-US" sz="1600" b="1">
                <a:latin typeface="Times New Roman" panose="02020603050405020304" pitchFamily="18" charset="0"/>
              </a:rPr>
              <a:t>دستورالعمل </a:t>
            </a:r>
            <a:r>
              <a:rPr lang="en-US" altLang="en-US" sz="1600" b="1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    </a:t>
            </a: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else</a:t>
            </a:r>
            <a:r>
              <a:rPr lang="en-US" altLang="en-US" sz="1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{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 1 </a:t>
            </a:r>
            <a:r>
              <a:rPr lang="ar-SA" altLang="en-US" sz="1600" b="1">
                <a:latin typeface="Times New Roman" panose="02020603050405020304" pitchFamily="18" charset="0"/>
              </a:rPr>
              <a:t>دستورالعمل</a:t>
            </a:r>
            <a:r>
              <a:rPr lang="en-US" altLang="en-US" sz="1600" b="1">
                <a:latin typeface="Times New Roman" panose="02020603050405020304" pitchFamily="18" charset="0"/>
              </a:rPr>
              <a:t> 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 n </a:t>
            </a:r>
            <a:r>
              <a:rPr lang="ar-SA" altLang="en-US" sz="1600" b="1">
                <a:latin typeface="Times New Roman" panose="02020603050405020304" pitchFamily="18" charset="0"/>
              </a:rPr>
              <a:t>دستورالعمل </a:t>
            </a:r>
            <a:r>
              <a:rPr lang="en-US" altLang="en-US" sz="1600" b="1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5614309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334249" y="326638"/>
              <a:ext cx="7340400" cy="5611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6689" y="316198"/>
                <a:ext cx="7362000" cy="56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7216289" y="627238"/>
              <a:ext cx="197280" cy="93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5849" y="616438"/>
                <a:ext cx="21456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1694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20129" y="231598"/>
              <a:ext cx="5922360" cy="2767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049" y="224758"/>
                <a:ext cx="5942520" cy="27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913849" y="1368118"/>
              <a:ext cx="625680" cy="867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7689" y="1282798"/>
                <a:ext cx="73008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2270249" y="3047878"/>
              <a:ext cx="387720" cy="681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329" y="2936998"/>
                <a:ext cx="50652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290689" y="3049318"/>
              <a:ext cx="3853080" cy="3889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4569" y="3040678"/>
                <a:ext cx="3871080" cy="39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/>
              <p14:cNvContentPartPr/>
              <p14:nvPr/>
            </p14:nvContentPartPr>
            <p14:xfrm>
              <a:off x="2257649" y="4836199"/>
              <a:ext cx="351720" cy="6814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9329" y="4726759"/>
                <a:ext cx="46152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/>
              <p14:cNvContentPartPr/>
              <p14:nvPr/>
            </p14:nvContentPartPr>
            <p14:xfrm>
              <a:off x="2485529" y="6325519"/>
              <a:ext cx="283680" cy="5472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2969" y="6247039"/>
                <a:ext cx="39924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966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83009" y="-110762"/>
              <a:ext cx="8000280" cy="60218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729" y="-120842"/>
                <a:ext cx="8028360" cy="604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" name="Ink 93"/>
              <p14:cNvContentPartPr/>
              <p14:nvPr/>
            </p14:nvContentPartPr>
            <p14:xfrm>
              <a:off x="-2208151" y="961837"/>
              <a:ext cx="360" cy="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16431" y="953557"/>
                <a:ext cx="16920" cy="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807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tebook">
  <a:themeElements>
    <a:clrScheme name="Noteboo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9966FF"/>
      </a:folHlink>
    </a:clrScheme>
    <a:fontScheme name="Notebook">
      <a:majorFont>
        <a:latin typeface="Arial"/>
        <a:ea typeface=""/>
        <a:cs typeface="B Mitra"/>
      </a:majorFont>
      <a:minorFont>
        <a:latin typeface="Arial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FF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99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9052</TotalTime>
  <Words>285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Impact</vt:lpstr>
      <vt:lpstr>Arial</vt:lpstr>
      <vt:lpstr>Calibri</vt:lpstr>
      <vt:lpstr>Tahoma</vt:lpstr>
      <vt:lpstr>Times New Roman</vt:lpstr>
      <vt:lpstr>Notebook</vt:lpstr>
      <vt:lpstr>فصل دوم </vt:lpstr>
      <vt:lpstr>فهرست مطالب فصل دوم</vt:lpstr>
      <vt:lpstr>عملگرهای رابطه ای</vt:lpstr>
      <vt:lpstr>عملگر شرطی</vt:lpstr>
      <vt:lpstr>مثال 1  :</vt:lpstr>
      <vt:lpstr>دستورالعمل شرطي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مثال 1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daruosh nikmehr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</dc:title>
  <dc:creator>Ghasem Mohammadi</dc:creator>
  <cp:lastModifiedBy>Hafez.pc</cp:lastModifiedBy>
  <cp:revision>1056</cp:revision>
  <dcterms:created xsi:type="dcterms:W3CDTF">2007-07-26T06:05:04Z</dcterms:created>
  <dcterms:modified xsi:type="dcterms:W3CDTF">2025-08-11T07:00:59Z</dcterms:modified>
</cp:coreProperties>
</file>